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1"/>
  </p:notesMasterIdLst>
  <p:handoutMasterIdLst>
    <p:handoutMasterId r:id="rId52"/>
  </p:handoutMasterIdLst>
  <p:sldIdLst>
    <p:sldId id="256" r:id="rId2"/>
    <p:sldId id="261" r:id="rId3"/>
    <p:sldId id="265" r:id="rId4"/>
    <p:sldId id="266" r:id="rId5"/>
    <p:sldId id="267" r:id="rId6"/>
    <p:sldId id="268" r:id="rId7"/>
    <p:sldId id="305" r:id="rId8"/>
    <p:sldId id="306" r:id="rId9"/>
    <p:sldId id="307" r:id="rId10"/>
    <p:sldId id="308" r:id="rId11"/>
    <p:sldId id="309" r:id="rId12"/>
    <p:sldId id="316" r:id="rId13"/>
    <p:sldId id="269" r:id="rId14"/>
    <p:sldId id="271" r:id="rId15"/>
    <p:sldId id="284" r:id="rId16"/>
    <p:sldId id="299" r:id="rId17"/>
    <p:sldId id="283" r:id="rId18"/>
    <p:sldId id="272" r:id="rId19"/>
    <p:sldId id="273" r:id="rId20"/>
    <p:sldId id="275" r:id="rId21"/>
    <p:sldId id="274" r:id="rId22"/>
    <p:sldId id="317" r:id="rId23"/>
    <p:sldId id="278" r:id="rId24"/>
    <p:sldId id="279" r:id="rId25"/>
    <p:sldId id="280" r:id="rId26"/>
    <p:sldId id="281" r:id="rId27"/>
    <p:sldId id="312" r:id="rId28"/>
    <p:sldId id="313" r:id="rId29"/>
    <p:sldId id="260" r:id="rId30"/>
    <p:sldId id="262" r:id="rId31"/>
    <p:sldId id="263" r:id="rId32"/>
    <p:sldId id="264" r:id="rId33"/>
    <p:sldId id="314" r:id="rId34"/>
    <p:sldId id="311" r:id="rId35"/>
    <p:sldId id="294" r:id="rId36"/>
    <p:sldId id="288" r:id="rId37"/>
    <p:sldId id="295" r:id="rId38"/>
    <p:sldId id="292" r:id="rId39"/>
    <p:sldId id="296" r:id="rId40"/>
    <p:sldId id="289" r:id="rId41"/>
    <p:sldId id="290" r:id="rId42"/>
    <p:sldId id="298" r:id="rId43"/>
    <p:sldId id="291" r:id="rId44"/>
    <p:sldId id="297" r:id="rId45"/>
    <p:sldId id="293" r:id="rId46"/>
    <p:sldId id="302" r:id="rId47"/>
    <p:sldId id="303" r:id="rId48"/>
    <p:sldId id="318" r:id="rId49"/>
    <p:sldId id="319" r:id="rId50"/>
  </p:sldIdLst>
  <p:sldSz cx="12192000" cy="6858000"/>
  <p:notesSz cx="6950075" cy="9236075"/>
  <p:defaultTextStyle>
    <a:defPPr>
      <a:defRPr lang="en-US"/>
    </a:defPPr>
    <a:lvl1pPr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40" userDrawn="1">
          <p15:clr>
            <a:srgbClr val="A4A3A4"/>
          </p15:clr>
        </p15:guide>
        <p15:guide id="2" pos="4319"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F21"/>
    <a:srgbClr val="606060"/>
    <a:srgbClr val="595959"/>
    <a:srgbClr val="F3BB33"/>
    <a:srgbClr val="41748D"/>
    <a:srgbClr val="FFC055"/>
    <a:srgbClr val="3E9CC6"/>
    <a:srgbClr val="E49D45"/>
    <a:srgbClr val="1F2632"/>
    <a:srgbClr val="1E4C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4" autoAdjust="0"/>
    <p:restoredTop sz="94660"/>
  </p:normalViewPr>
  <p:slideViewPr>
    <p:cSldViewPr snapToGrid="0" showGuides="1">
      <p:cViewPr varScale="1">
        <p:scale>
          <a:sx n="107" d="100"/>
          <a:sy n="107" d="100"/>
        </p:scale>
        <p:origin x="120" y="180"/>
      </p:cViewPr>
      <p:guideLst>
        <p:guide orient="horz" pos="4240"/>
        <p:guide pos="43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60" d="100"/>
          <a:sy n="160" d="100"/>
        </p:scale>
        <p:origin x="-90" y="-49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charset="0"/>
                <a:ea typeface="ＭＳ Ｐゴシック" charset="0"/>
                <a:cs typeface="ＭＳ Ｐゴシック" charset="0"/>
              </a:defRPr>
            </a:lvl1pPr>
          </a:lstStyle>
          <a:p>
            <a:pPr>
              <a:buNone/>
              <a:defRPr/>
            </a:pPr>
            <a:endParaRPr lang="en-US">
              <a:latin typeface="+mn-lt"/>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a:defRPr sz="1200"/>
            </a:lvl1pPr>
          </a:lstStyle>
          <a:p>
            <a:pPr>
              <a:buNone/>
              <a:defRPr/>
            </a:pPr>
            <a:fld id="{9868FD03-3B1D-E447-B4DB-75B5F209FC75}" type="datetimeFigureOut">
              <a:rPr lang="en-US">
                <a:latin typeface="+mn-lt"/>
              </a:rPr>
              <a:pPr>
                <a:buNone/>
                <a:defRPr/>
              </a:pPr>
              <a:t>8/13/2019</a:t>
            </a:fld>
            <a:endParaRPr lang="en-US">
              <a:latin typeface="+mn-lt"/>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atin typeface="Arial" charset="0"/>
                <a:ea typeface="ＭＳ Ｐゴシック" charset="0"/>
                <a:cs typeface="ＭＳ Ｐゴシック" charset="0"/>
              </a:defRPr>
            </a:lvl1pPr>
          </a:lstStyle>
          <a:p>
            <a:pPr>
              <a:buNone/>
              <a:defRPr/>
            </a:pPr>
            <a:endParaRPr lang="en-US" dirty="0">
              <a:latin typeface="+mn-lt"/>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a:defRPr sz="1200"/>
            </a:lvl1pPr>
          </a:lstStyle>
          <a:p>
            <a:pPr>
              <a:buNone/>
              <a:defRPr/>
            </a:pPr>
            <a:fld id="{C1B14C1D-05A6-7F4A-A9CA-98CEB77A190A}" type="slidenum">
              <a:rPr lang="en-US">
                <a:latin typeface="+mn-lt"/>
              </a:rPr>
              <a:pPr>
                <a:buNone/>
                <a:defRPr/>
              </a:pPr>
              <a:t>‹#›</a:t>
            </a:fld>
            <a:endParaRPr lang="en-US" dirty="0">
              <a:latin typeface="+mn-lt"/>
            </a:endParaRPr>
          </a:p>
        </p:txBody>
      </p:sp>
    </p:spTree>
    <p:extLst>
      <p:ext uri="{BB962C8B-B14F-4D97-AF65-F5344CB8AC3E}">
        <p14:creationId xmlns:p14="http://schemas.microsoft.com/office/powerpoint/2010/main" val="14782338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t" anchorCtr="0" compatLnSpc="1">
            <a:prstTxWarp prst="textNoShape">
              <a:avLst/>
            </a:prstTxWarp>
          </a:bodyPr>
          <a:lstStyle>
            <a:lvl1pPr eaLnBrk="0" hangingPunct="0">
              <a:buFontTx/>
              <a:buNone/>
              <a:defRPr sz="1200">
                <a:latin typeface="+mn-lt"/>
                <a:ea typeface="ＭＳ Ｐゴシック" charset="0"/>
                <a:cs typeface="Geneva" charset="0"/>
              </a:defRPr>
            </a:lvl1pPr>
          </a:lstStyle>
          <a:p>
            <a:pPr>
              <a:defRPr/>
            </a:pPr>
            <a:endParaRPr lang="en-US" dirty="0"/>
          </a:p>
        </p:txBody>
      </p:sp>
      <p:sp>
        <p:nvSpPr>
          <p:cNvPr id="7171" name="Rectangle 3"/>
          <p:cNvSpPr>
            <a:spLocks noGrp="1" noChangeArrowheads="1"/>
          </p:cNvSpPr>
          <p:nvPr>
            <p:ph type="dt"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t" anchorCtr="0" compatLnSpc="1">
            <a:prstTxWarp prst="textNoShape">
              <a:avLst/>
            </a:prstTxWarp>
          </a:bodyPr>
          <a:lstStyle>
            <a:lvl1pPr algn="r" eaLnBrk="0" hangingPunct="0">
              <a:buFontTx/>
              <a:buNone/>
              <a:defRPr sz="1200">
                <a:latin typeface="+mn-lt"/>
                <a:ea typeface="ＭＳ Ｐゴシック" charset="0"/>
                <a:cs typeface="Geneva"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96875" y="692150"/>
            <a:ext cx="61563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926677" y="4387136"/>
            <a:ext cx="5096722" cy="4156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74271"/>
            <a:ext cx="3011699" cy="461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b" anchorCtr="0" compatLnSpc="1">
            <a:prstTxWarp prst="textNoShape">
              <a:avLst/>
            </a:prstTxWarp>
          </a:bodyPr>
          <a:lstStyle>
            <a:lvl1pPr eaLnBrk="0" hangingPunct="0">
              <a:buFontTx/>
              <a:buNone/>
              <a:defRPr sz="1200">
                <a:latin typeface="+mn-lt"/>
                <a:ea typeface="ＭＳ Ｐゴシック" charset="0"/>
                <a:cs typeface="Geneva" charset="0"/>
              </a:defRPr>
            </a:lvl1pPr>
          </a:lstStyle>
          <a:p>
            <a:pPr>
              <a:defRPr/>
            </a:pPr>
            <a:endParaRPr lang="en-US" dirty="0"/>
          </a:p>
        </p:txBody>
      </p:sp>
      <p:sp>
        <p:nvSpPr>
          <p:cNvPr id="7175" name="Rectangle 7"/>
          <p:cNvSpPr>
            <a:spLocks noGrp="1" noChangeArrowheads="1"/>
          </p:cNvSpPr>
          <p:nvPr>
            <p:ph type="sldNum" sz="quarter" idx="5"/>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val="1"/>
            </a:ext>
          </a:extLst>
        </p:spPr>
        <p:txBody>
          <a:bodyPr vert="horz" wrap="square" lIns="92492" tIns="46246" rIns="92492" bIns="46246" numCol="1" anchor="b" anchorCtr="0" compatLnSpc="1">
            <a:prstTxWarp prst="textNoShape">
              <a:avLst/>
            </a:prstTxWarp>
          </a:bodyPr>
          <a:lstStyle>
            <a:lvl1pPr algn="r" eaLnBrk="0" hangingPunct="0">
              <a:buFontTx/>
              <a:buNone/>
              <a:defRPr sz="1200">
                <a:latin typeface="+mn-lt"/>
                <a:ea typeface="Geneva" charset="0"/>
                <a:cs typeface="Geneva" charset="0"/>
              </a:defRPr>
            </a:lvl1pPr>
          </a:lstStyle>
          <a:p>
            <a:pPr>
              <a:defRPr/>
            </a:pPr>
            <a:fld id="{C1574FBB-B9C3-C544-BF84-A79DEF21F1F0}" type="slidenum">
              <a:rPr lang="en-US" smtClean="0"/>
              <a:pPr>
                <a:defRPr/>
              </a:pPr>
              <a:t>‹#›</a:t>
            </a:fld>
            <a:endParaRPr lang="en-US" dirty="0"/>
          </a:p>
        </p:txBody>
      </p:sp>
    </p:spTree>
    <p:extLst>
      <p:ext uri="{BB962C8B-B14F-4D97-AF65-F5344CB8AC3E}">
        <p14:creationId xmlns:p14="http://schemas.microsoft.com/office/powerpoint/2010/main" val="2273957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ucida Grande" charset="0"/>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Lucida Grande" charset="0"/>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 y="1560513"/>
            <a:ext cx="12204700" cy="4881905"/>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dirty="0"/>
          </a:p>
        </p:txBody>
      </p:sp>
      <p:sp>
        <p:nvSpPr>
          <p:cNvPr id="5" name="Line 7"/>
          <p:cNvSpPr>
            <a:spLocks noChangeShapeType="1"/>
          </p:cNvSpPr>
          <p:nvPr userDrawn="1"/>
        </p:nvSpPr>
        <p:spPr bwMode="auto">
          <a:xfrm>
            <a:off x="0" y="6524625"/>
            <a:ext cx="12192000" cy="0"/>
          </a:xfrm>
          <a:prstGeom prst="line">
            <a:avLst/>
          </a:prstGeom>
          <a:noFill/>
          <a:ln w="9525"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ln w="76200" cmpd="tri">
                <a:solidFill>
                  <a:schemeClr val="tx1"/>
                </a:solidFill>
              </a:ln>
            </a:endParaRPr>
          </a:p>
        </p:txBody>
      </p:sp>
      <p:sp>
        <p:nvSpPr>
          <p:cNvPr id="6" name="Line 9"/>
          <p:cNvSpPr>
            <a:spLocks noChangeShapeType="1"/>
          </p:cNvSpPr>
          <p:nvPr userDrawn="1"/>
        </p:nvSpPr>
        <p:spPr bwMode="auto">
          <a:xfrm>
            <a:off x="0" y="1474788"/>
            <a:ext cx="12192000"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ln w="76200" cmpd="sng">
                <a:solidFill>
                  <a:schemeClr val="tx1"/>
                </a:solidFill>
              </a:ln>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21065" y="359336"/>
            <a:ext cx="1071587" cy="8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userDrawn="1"/>
        </p:nvSpPr>
        <p:spPr bwMode="auto">
          <a:xfrm>
            <a:off x="501651" y="6688139"/>
            <a:ext cx="2755900" cy="9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endParaRPr lang="en-US" sz="600" dirty="0" smtClean="0">
              <a:solidFill>
                <a:schemeClr val="bg2"/>
              </a:solidFill>
              <a:latin typeface="Calibri"/>
              <a:cs typeface="Calibri"/>
            </a:endParaRPr>
          </a:p>
        </p:txBody>
      </p:sp>
      <p:sp>
        <p:nvSpPr>
          <p:cNvPr id="9" name="Text Box 10"/>
          <p:cNvSpPr txBox="1">
            <a:spLocks noChangeArrowheads="1"/>
          </p:cNvSpPr>
          <p:nvPr userDrawn="1"/>
        </p:nvSpPr>
        <p:spPr bwMode="auto">
          <a:xfrm>
            <a:off x="8098367" y="6678613"/>
            <a:ext cx="3577167" cy="10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p>
            <a:pPr algn="r" eaLnBrk="0" hangingPunct="0">
              <a:buFontTx/>
              <a:buNone/>
              <a:defRPr/>
            </a:pPr>
            <a:r>
              <a:rPr lang="en-US" sz="700" b="1" i="0" dirty="0" err="1">
                <a:solidFill>
                  <a:srgbClr val="41748D"/>
                </a:solidFill>
                <a:latin typeface="Calibri"/>
                <a:cs typeface="Calibri"/>
              </a:rPr>
              <a:t>ebglaw.com</a:t>
            </a:r>
            <a:endParaRPr lang="en-US" sz="700" b="1" i="0" dirty="0">
              <a:solidFill>
                <a:srgbClr val="41748D"/>
              </a:solidFill>
              <a:latin typeface="Calibri"/>
              <a:cs typeface="Calibri"/>
            </a:endParaRPr>
          </a:p>
        </p:txBody>
      </p:sp>
      <p:sp>
        <p:nvSpPr>
          <p:cNvPr id="2" name="Title 1"/>
          <p:cNvSpPr>
            <a:spLocks noGrp="1"/>
          </p:cNvSpPr>
          <p:nvPr>
            <p:ph type="ctrTitle"/>
          </p:nvPr>
        </p:nvSpPr>
        <p:spPr>
          <a:xfrm>
            <a:off x="1427533" y="2994425"/>
            <a:ext cx="10248000" cy="910855"/>
          </a:xfrm>
        </p:spPr>
        <p:txBody>
          <a:bodyPr lIns="0" tIns="0" rIns="0" bIns="0" anchor="t"/>
          <a:lstStyle>
            <a:lvl1pPr algn="r">
              <a:defRPr sz="4000" b="1" i="0">
                <a:solidFill>
                  <a:schemeClr val="bg1"/>
                </a:solidFill>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3109132" y="4356043"/>
            <a:ext cx="8534400" cy="843600"/>
          </a:xfrm>
        </p:spPr>
        <p:txBody>
          <a:bodyPr lIns="0" tIns="0" rIns="0" bIns="0"/>
          <a:lstStyle>
            <a:lvl1pPr marL="0" indent="0" algn="r">
              <a:buNone/>
              <a:defRPr sz="2400" b="1" i="0">
                <a:solidFill>
                  <a:srgbClr val="FFC055"/>
                </a:solidFill>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4" name="Text Placeholder 13"/>
          <p:cNvSpPr>
            <a:spLocks noGrp="1"/>
          </p:cNvSpPr>
          <p:nvPr>
            <p:ph type="body" sz="quarter" idx="11" hasCustomPrompt="1"/>
          </p:nvPr>
        </p:nvSpPr>
        <p:spPr>
          <a:xfrm>
            <a:off x="8281988" y="5287583"/>
            <a:ext cx="3362325" cy="484188"/>
          </a:xfrm>
        </p:spPr>
        <p:txBody>
          <a:bodyPr rIns="0"/>
          <a:lstStyle>
            <a:lvl1pPr marL="0" indent="0" algn="r">
              <a:buNone/>
              <a:defRPr sz="1400">
                <a:solidFill>
                  <a:schemeClr val="bg1"/>
                </a:solidFill>
              </a:defRPr>
            </a:lvl1pPr>
          </a:lstStyle>
          <a:p>
            <a:pPr lvl="0"/>
            <a:r>
              <a:rPr lang="en-US" dirty="0" smtClean="0"/>
              <a:t>[DATE]</a:t>
            </a:r>
            <a:endParaRPr lang="en-US" dirty="0"/>
          </a:p>
        </p:txBody>
      </p:sp>
    </p:spTree>
    <p:extLst>
      <p:ext uri="{BB962C8B-B14F-4D97-AF65-F5344CB8AC3E}">
        <p14:creationId xmlns:p14="http://schemas.microsoft.com/office/powerpoint/2010/main" val="353043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lumn Bulleted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491068" y="1444625"/>
            <a:ext cx="11190817"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6"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userDrawn="1"/>
        </p:nvSpPr>
        <p:spPr bwMode="auto">
          <a:xfrm>
            <a:off x="-4073"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6"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3" name="Title 1"/>
          <p:cNvSpPr>
            <a:spLocks noGrp="1"/>
          </p:cNvSpPr>
          <p:nvPr>
            <p:ph type="title"/>
          </p:nvPr>
        </p:nvSpPr>
        <p:spPr>
          <a:xfrm>
            <a:off x="491067" y="464928"/>
            <a:ext cx="10363200" cy="56598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11" name="Content Placeholder 2"/>
          <p:cNvSpPr>
            <a:spLocks noGrp="1"/>
          </p:cNvSpPr>
          <p:nvPr>
            <p:ph idx="1"/>
          </p:nvPr>
        </p:nvSpPr>
        <p:spPr>
          <a:xfrm>
            <a:off x="491065" y="1647111"/>
            <a:ext cx="5216688" cy="4365835"/>
          </a:xfrm>
        </p:spPr>
        <p:txBody>
          <a:bodyPr/>
          <a:lstStyle>
            <a:lvl1pPr marL="234950" indent="-234950">
              <a:lnSpc>
                <a:spcPts val="2200"/>
              </a:lnSpc>
              <a:spcBef>
                <a:spcPts val="1200"/>
              </a:spcBef>
              <a:buClr>
                <a:srgbClr val="41748D"/>
              </a:buClr>
              <a:buSzPct val="104000"/>
              <a:buFont typeface="Wingdings" charset="2"/>
              <a:buChar char="§"/>
              <a:defRPr sz="2000">
                <a:solidFill>
                  <a:srgbClr val="606060"/>
                </a:solidFill>
                <a:latin typeface="Calibri"/>
                <a:cs typeface="Calibri"/>
              </a:defRPr>
            </a:lvl1pPr>
            <a:lvl2pPr marL="512763" indent="-228600">
              <a:lnSpc>
                <a:spcPts val="2200"/>
              </a:lnSpc>
              <a:spcBef>
                <a:spcPts val="600"/>
              </a:spcBef>
              <a:buClr>
                <a:srgbClr val="606060"/>
              </a:buClr>
              <a:buSzPct val="100000"/>
              <a:buFont typeface="Arial" pitchFamily="34" charset="0"/>
              <a:buChar char="•"/>
              <a:tabLst/>
              <a:defRPr sz="1800">
                <a:solidFill>
                  <a:srgbClr val="606060"/>
                </a:solidFill>
                <a:latin typeface="Calibri"/>
                <a:cs typeface="Calibri"/>
              </a:defRPr>
            </a:lvl2pPr>
            <a:lvl3pPr marL="862013" indent="-168275">
              <a:lnSpc>
                <a:spcPts val="2200"/>
              </a:lnSpc>
              <a:spcBef>
                <a:spcPts val="300"/>
              </a:spcBef>
              <a:buFont typeface="Courier New" pitchFamily="49" charset="0"/>
              <a:buChar char="o"/>
              <a:defRPr sz="1600" baseline="0">
                <a:solidFill>
                  <a:srgbClr val="606060"/>
                </a:solidFill>
                <a:latin typeface="Calibri"/>
                <a:cs typeface="Calibri"/>
              </a:defRPr>
            </a:lvl3pPr>
            <a:lvl4pPr marL="1195388" indent="-228600">
              <a:lnSpc>
                <a:spcPts val="2200"/>
              </a:lnSpc>
              <a:spcBef>
                <a:spcPts val="300"/>
              </a:spcBef>
              <a:defRPr sz="1600">
                <a:solidFill>
                  <a:srgbClr val="606060"/>
                </a:solidFill>
                <a:latin typeface="+mn-lt"/>
                <a:cs typeface="Microsoft Sans Serif"/>
              </a:defRPr>
            </a:lvl4pPr>
            <a:lvl5pPr marL="1485900" indent="-228600">
              <a:lnSpc>
                <a:spcPts val="2200"/>
              </a:lnSpc>
              <a:spcBef>
                <a:spcPts val="300"/>
              </a:spcBef>
              <a:defRPr sz="1800">
                <a:solidFill>
                  <a:srgbClr val="606060"/>
                </a:solidFill>
                <a:latin typeface="+mn-lt"/>
                <a:cs typeface="Microsoft Sans Serif"/>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7"/>
          </p:nvPr>
        </p:nvSpPr>
        <p:spPr>
          <a:xfrm>
            <a:off x="6450379" y="1647111"/>
            <a:ext cx="5216688" cy="4365835"/>
          </a:xfrm>
        </p:spPr>
        <p:txBody>
          <a:bodyPr/>
          <a:lstStyle>
            <a:lvl1pPr marL="234950" indent="-234950">
              <a:lnSpc>
                <a:spcPts val="2200"/>
              </a:lnSpc>
              <a:spcBef>
                <a:spcPts val="1200"/>
              </a:spcBef>
              <a:buClr>
                <a:srgbClr val="41748D"/>
              </a:buClr>
              <a:buSzPct val="104000"/>
              <a:buFont typeface="Wingdings" charset="2"/>
              <a:buChar char="§"/>
              <a:defRPr sz="2000">
                <a:solidFill>
                  <a:srgbClr val="606060"/>
                </a:solidFill>
                <a:latin typeface="Calibri"/>
                <a:cs typeface="Calibri"/>
              </a:defRPr>
            </a:lvl1pPr>
            <a:lvl2pPr marL="512763" indent="-228600">
              <a:lnSpc>
                <a:spcPts val="2200"/>
              </a:lnSpc>
              <a:spcBef>
                <a:spcPts val="600"/>
              </a:spcBef>
              <a:buClr>
                <a:srgbClr val="606060"/>
              </a:buClr>
              <a:buSzPct val="100000"/>
              <a:buFont typeface="Arial" pitchFamily="34" charset="0"/>
              <a:buChar char="•"/>
              <a:tabLst/>
              <a:defRPr sz="1800">
                <a:solidFill>
                  <a:srgbClr val="606060"/>
                </a:solidFill>
                <a:latin typeface="Calibri"/>
                <a:cs typeface="Calibri"/>
              </a:defRPr>
            </a:lvl2pPr>
            <a:lvl3pPr marL="862013" indent="-168275">
              <a:lnSpc>
                <a:spcPts val="2200"/>
              </a:lnSpc>
              <a:spcBef>
                <a:spcPts val="300"/>
              </a:spcBef>
              <a:buFont typeface="Courier New" pitchFamily="49" charset="0"/>
              <a:buChar char="o"/>
              <a:defRPr sz="1600" baseline="0">
                <a:solidFill>
                  <a:srgbClr val="606060"/>
                </a:solidFill>
                <a:latin typeface="Calibri"/>
                <a:cs typeface="Calibri"/>
              </a:defRPr>
            </a:lvl3pPr>
            <a:lvl4pPr marL="1195388" indent="-228600">
              <a:lnSpc>
                <a:spcPts val="2200"/>
              </a:lnSpc>
              <a:spcBef>
                <a:spcPts val="300"/>
              </a:spcBef>
              <a:defRPr sz="1600">
                <a:solidFill>
                  <a:srgbClr val="606060"/>
                </a:solidFill>
                <a:latin typeface="+mn-lt"/>
                <a:cs typeface="Microsoft Sans Serif"/>
              </a:defRPr>
            </a:lvl4pPr>
            <a:lvl5pPr marL="1485900" indent="-228600">
              <a:lnSpc>
                <a:spcPts val="2200"/>
              </a:lnSpc>
              <a:spcBef>
                <a:spcPts val="300"/>
              </a:spcBef>
              <a:defRPr sz="1800">
                <a:solidFill>
                  <a:srgbClr val="606060"/>
                </a:solidFill>
                <a:latin typeface="Microsoft Sans Serif"/>
                <a:cs typeface="Microsoft Sans Serif"/>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4"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17826820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wo Column Bulleted Conten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491068" y="1444625"/>
            <a:ext cx="11190817"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6"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
          <p:cNvSpPr>
            <a:spLocks noChangeShapeType="1"/>
          </p:cNvSpPr>
          <p:nvPr userDrawn="1"/>
        </p:nvSpPr>
        <p:spPr bwMode="auto">
          <a:xfrm>
            <a:off x="-4073"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6"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1" name="Content Placeholder 2"/>
          <p:cNvSpPr>
            <a:spLocks noGrp="1"/>
          </p:cNvSpPr>
          <p:nvPr>
            <p:ph idx="1"/>
          </p:nvPr>
        </p:nvSpPr>
        <p:spPr>
          <a:xfrm>
            <a:off x="491065" y="1647111"/>
            <a:ext cx="5216688" cy="4365835"/>
          </a:xfrm>
        </p:spPr>
        <p:txBody>
          <a:bodyPr/>
          <a:lstStyle>
            <a:lvl1pPr marL="234950" indent="-234950">
              <a:lnSpc>
                <a:spcPts val="2200"/>
              </a:lnSpc>
              <a:spcBef>
                <a:spcPts val="1200"/>
              </a:spcBef>
              <a:buClr>
                <a:srgbClr val="41748D"/>
              </a:buClr>
              <a:buSzPct val="104000"/>
              <a:buFont typeface="Wingdings" charset="2"/>
              <a:buChar char="§"/>
              <a:defRPr sz="2000">
                <a:solidFill>
                  <a:srgbClr val="606060"/>
                </a:solidFill>
                <a:latin typeface="Calibri"/>
                <a:cs typeface="Calibri"/>
              </a:defRPr>
            </a:lvl1pPr>
            <a:lvl2pPr marL="512763" indent="-228600">
              <a:lnSpc>
                <a:spcPts val="2200"/>
              </a:lnSpc>
              <a:spcBef>
                <a:spcPts val="600"/>
              </a:spcBef>
              <a:buClr>
                <a:srgbClr val="606060"/>
              </a:buClr>
              <a:buSzPct val="100000"/>
              <a:buFont typeface="Arial" pitchFamily="34" charset="0"/>
              <a:buChar char="•"/>
              <a:tabLst/>
              <a:defRPr sz="1800">
                <a:solidFill>
                  <a:srgbClr val="606060"/>
                </a:solidFill>
                <a:latin typeface="Calibri"/>
                <a:cs typeface="Calibri"/>
              </a:defRPr>
            </a:lvl2pPr>
            <a:lvl3pPr marL="862013" indent="-168275">
              <a:lnSpc>
                <a:spcPts val="2200"/>
              </a:lnSpc>
              <a:spcBef>
                <a:spcPts val="300"/>
              </a:spcBef>
              <a:buFont typeface="Courier New" pitchFamily="49" charset="0"/>
              <a:buChar char="o"/>
              <a:defRPr sz="1600" baseline="0">
                <a:solidFill>
                  <a:srgbClr val="606060"/>
                </a:solidFill>
                <a:latin typeface="Calibri"/>
                <a:cs typeface="Calibri"/>
              </a:defRPr>
            </a:lvl3pPr>
            <a:lvl4pPr marL="1195388" indent="-228600">
              <a:lnSpc>
                <a:spcPts val="2200"/>
              </a:lnSpc>
              <a:spcBef>
                <a:spcPts val="300"/>
              </a:spcBef>
              <a:defRPr sz="1600">
                <a:solidFill>
                  <a:srgbClr val="606060"/>
                </a:solidFill>
                <a:latin typeface="Calibri" pitchFamily="34" charset="0"/>
                <a:cs typeface="Calibri" pitchFamily="34" charset="0"/>
              </a:defRPr>
            </a:lvl4pPr>
            <a:lvl5pPr marL="1485900" indent="-228600">
              <a:lnSpc>
                <a:spcPts val="2200"/>
              </a:lnSpc>
              <a:spcBef>
                <a:spcPts val="300"/>
              </a:spcBef>
              <a:defRPr sz="1800">
                <a:solidFill>
                  <a:srgbClr val="606060"/>
                </a:solidFill>
                <a:latin typeface="Microsoft Sans Serif"/>
                <a:cs typeface="Microsoft Sans Serif"/>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idx="17"/>
          </p:nvPr>
        </p:nvSpPr>
        <p:spPr>
          <a:xfrm>
            <a:off x="6450379" y="1647111"/>
            <a:ext cx="5216688" cy="4365835"/>
          </a:xfrm>
        </p:spPr>
        <p:txBody>
          <a:bodyPr/>
          <a:lstStyle>
            <a:lvl1pPr marL="234950" indent="-234950">
              <a:lnSpc>
                <a:spcPts val="2200"/>
              </a:lnSpc>
              <a:spcBef>
                <a:spcPts val="1200"/>
              </a:spcBef>
              <a:buClr>
                <a:srgbClr val="41748D"/>
              </a:buClr>
              <a:buSzPct val="104000"/>
              <a:buFont typeface="Wingdings" charset="2"/>
              <a:buChar char="§"/>
              <a:defRPr sz="2000">
                <a:solidFill>
                  <a:srgbClr val="606060"/>
                </a:solidFill>
                <a:latin typeface="Calibri"/>
                <a:cs typeface="Calibri"/>
              </a:defRPr>
            </a:lvl1pPr>
            <a:lvl2pPr marL="512763" indent="-228600">
              <a:lnSpc>
                <a:spcPts val="2200"/>
              </a:lnSpc>
              <a:spcBef>
                <a:spcPts val="600"/>
              </a:spcBef>
              <a:buClr>
                <a:srgbClr val="606060"/>
              </a:buClr>
              <a:buSzPct val="100000"/>
              <a:buFont typeface="Arial" pitchFamily="34" charset="0"/>
              <a:buChar char="•"/>
              <a:tabLst/>
              <a:defRPr sz="1800">
                <a:solidFill>
                  <a:srgbClr val="606060"/>
                </a:solidFill>
                <a:latin typeface="Calibri"/>
                <a:cs typeface="Calibri"/>
              </a:defRPr>
            </a:lvl2pPr>
            <a:lvl3pPr marL="862013" indent="-168275">
              <a:lnSpc>
                <a:spcPts val="2200"/>
              </a:lnSpc>
              <a:spcBef>
                <a:spcPts val="300"/>
              </a:spcBef>
              <a:buFont typeface="Courier New" pitchFamily="49" charset="0"/>
              <a:buChar char="o"/>
              <a:defRPr sz="1600" baseline="0">
                <a:solidFill>
                  <a:srgbClr val="606060"/>
                </a:solidFill>
                <a:latin typeface="Calibri"/>
                <a:cs typeface="Calibri"/>
              </a:defRPr>
            </a:lvl3pPr>
            <a:lvl4pPr marL="1195388" indent="-228600">
              <a:lnSpc>
                <a:spcPts val="2200"/>
              </a:lnSpc>
              <a:spcBef>
                <a:spcPts val="300"/>
              </a:spcBef>
              <a:defRPr sz="1600">
                <a:solidFill>
                  <a:srgbClr val="606060"/>
                </a:solidFill>
                <a:latin typeface="Calibri" pitchFamily="34" charset="0"/>
                <a:cs typeface="Calibri" pitchFamily="34" charset="0"/>
              </a:defRPr>
            </a:lvl4pPr>
            <a:lvl5pPr marL="1485900" indent="-228600">
              <a:lnSpc>
                <a:spcPts val="2200"/>
              </a:lnSpc>
              <a:spcBef>
                <a:spcPts val="300"/>
              </a:spcBef>
              <a:defRPr sz="1800">
                <a:solidFill>
                  <a:srgbClr val="606060"/>
                </a:solidFill>
                <a:latin typeface="Microsoft Sans Serif"/>
                <a:cs typeface="Microsoft Sans Serif"/>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p:nvPr>
        </p:nvSpPr>
        <p:spPr>
          <a:xfrm>
            <a:off x="491067" y="464928"/>
            <a:ext cx="10363200" cy="47995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17" name="Text Placeholder 2"/>
          <p:cNvSpPr>
            <a:spLocks noGrp="1"/>
          </p:cNvSpPr>
          <p:nvPr>
            <p:ph type="body" sz="quarter" idx="11" hasCustomPrompt="1"/>
          </p:nvPr>
        </p:nvSpPr>
        <p:spPr>
          <a:xfrm>
            <a:off x="491066" y="914401"/>
            <a:ext cx="10369975" cy="352425"/>
          </a:xfrm>
        </p:spPr>
        <p:txBody>
          <a:bodyPr lIns="0" tIns="0" rIns="0" bIns="0"/>
          <a:lstStyle>
            <a:lvl1pPr marL="0" indent="0">
              <a:spcBef>
                <a:spcPts val="0"/>
              </a:spcBef>
              <a:buNone/>
              <a:defRPr sz="2000" b="1" baseline="0">
                <a:solidFill>
                  <a:schemeClr val="accent2"/>
                </a:solidFill>
                <a:latin typeface="Calibri" pitchFamily="34" charset="0"/>
                <a:cs typeface="Calibri" pitchFamily="34" charset="0"/>
              </a:defRPr>
            </a:lvl1pPr>
          </a:lstStyle>
          <a:p>
            <a:pPr lvl="0"/>
            <a:r>
              <a:rPr lang="en-US" dirty="0" smtClean="0"/>
              <a:t>SUBTITLE</a:t>
            </a:r>
          </a:p>
        </p:txBody>
      </p:sp>
      <p:sp>
        <p:nvSpPr>
          <p:cNvPr id="14"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40460300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Numerical Lis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itle 1"/>
          <p:cNvSpPr>
            <a:spLocks noGrp="1"/>
          </p:cNvSpPr>
          <p:nvPr>
            <p:ph type="title"/>
          </p:nvPr>
        </p:nvSpPr>
        <p:spPr>
          <a:xfrm>
            <a:off x="491067" y="464928"/>
            <a:ext cx="10363200" cy="56598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12" name="Content Placeholder 2"/>
          <p:cNvSpPr>
            <a:spLocks noGrp="1"/>
          </p:cNvSpPr>
          <p:nvPr>
            <p:ph idx="1"/>
          </p:nvPr>
        </p:nvSpPr>
        <p:spPr>
          <a:xfrm>
            <a:off x="491065" y="1647111"/>
            <a:ext cx="11190819" cy="4365835"/>
          </a:xfrm>
        </p:spPr>
        <p:txBody>
          <a:bodyPr/>
          <a:lstStyle>
            <a:lvl1pPr marL="347663" indent="-347663">
              <a:lnSpc>
                <a:spcPts val="2200"/>
              </a:lnSpc>
              <a:spcBef>
                <a:spcPts val="1200"/>
              </a:spcBef>
              <a:buClr>
                <a:srgbClr val="41748D"/>
              </a:buClr>
              <a:buSzPct val="104000"/>
              <a:buFont typeface="+mj-lt"/>
              <a:buAutoNum type="arabicPeriod"/>
              <a:defRPr sz="2000">
                <a:solidFill>
                  <a:srgbClr val="606060"/>
                </a:solidFill>
                <a:latin typeface="Calibri"/>
                <a:cs typeface="Calibri"/>
              </a:defRPr>
            </a:lvl1pPr>
            <a:lvl2pPr marL="576263" indent="-228600">
              <a:lnSpc>
                <a:spcPts val="2200"/>
              </a:lnSpc>
              <a:spcBef>
                <a:spcPts val="600"/>
              </a:spcBef>
              <a:buClr>
                <a:srgbClr val="606060"/>
              </a:buClr>
              <a:buSzPct val="100000"/>
              <a:buFont typeface="+mj-lt"/>
              <a:buAutoNum type="romanLcPeriod"/>
              <a:tabLst/>
              <a:defRPr sz="1800">
                <a:solidFill>
                  <a:srgbClr val="606060"/>
                </a:solidFill>
                <a:latin typeface="Calibri"/>
                <a:cs typeface="Calibri"/>
              </a:defRPr>
            </a:lvl2pPr>
            <a:lvl3pPr marL="973138" indent="-279400">
              <a:lnSpc>
                <a:spcPts val="2200"/>
              </a:lnSpc>
              <a:spcBef>
                <a:spcPts val="300"/>
              </a:spcBef>
              <a:buFont typeface="+mj-lt"/>
              <a:buAutoNum type="alphaLcPeriod"/>
              <a:defRPr sz="1600" baseline="0">
                <a:solidFill>
                  <a:srgbClr val="606060"/>
                </a:solidFill>
                <a:latin typeface="Calibri"/>
                <a:cs typeface="Calibri"/>
              </a:defRPr>
            </a:lvl3pPr>
            <a:lvl4pPr marL="1195388" indent="-228600">
              <a:lnSpc>
                <a:spcPts val="2200"/>
              </a:lnSpc>
              <a:spcBef>
                <a:spcPts val="300"/>
              </a:spcBef>
              <a:defRPr sz="1600">
                <a:solidFill>
                  <a:srgbClr val="606060"/>
                </a:solidFill>
                <a:latin typeface="+mn-lt"/>
                <a:cs typeface="Microsoft Sans Serif"/>
              </a:defRPr>
            </a:lvl4pPr>
            <a:lvl5pPr marL="1485900" indent="-228600">
              <a:lnSpc>
                <a:spcPts val="2200"/>
              </a:lnSpc>
              <a:spcBef>
                <a:spcPts val="300"/>
              </a:spcBef>
              <a:defRPr sz="1600">
                <a:solidFill>
                  <a:srgbClr val="606060"/>
                </a:solidFill>
                <a:latin typeface="+mn-lt"/>
                <a:cs typeface="Calibri" pitchFamily="34" charset="0"/>
              </a:defRPr>
            </a:lvl5pPr>
            <a:lvl6pPr>
              <a:defRPr sz="1600"/>
            </a:lvl6pPr>
            <a:lvl7pPr marL="2743200" indent="0">
              <a:buNone/>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3"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23235224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Numerical Lis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2" name="Content Placeholder 2"/>
          <p:cNvSpPr>
            <a:spLocks noGrp="1"/>
          </p:cNvSpPr>
          <p:nvPr>
            <p:ph idx="1"/>
          </p:nvPr>
        </p:nvSpPr>
        <p:spPr>
          <a:xfrm>
            <a:off x="491065" y="1647111"/>
            <a:ext cx="11190819" cy="4365835"/>
          </a:xfrm>
        </p:spPr>
        <p:txBody>
          <a:bodyPr/>
          <a:lstStyle>
            <a:lvl1pPr marL="347663" indent="-347663">
              <a:lnSpc>
                <a:spcPts val="2200"/>
              </a:lnSpc>
              <a:spcBef>
                <a:spcPts val="1200"/>
              </a:spcBef>
              <a:buClr>
                <a:srgbClr val="41748D"/>
              </a:buClr>
              <a:buSzPct val="104000"/>
              <a:buFont typeface="+mj-lt"/>
              <a:buAutoNum type="arabicPeriod"/>
              <a:defRPr sz="2000">
                <a:solidFill>
                  <a:srgbClr val="606060"/>
                </a:solidFill>
                <a:latin typeface="Calibri"/>
                <a:cs typeface="Calibri"/>
              </a:defRPr>
            </a:lvl1pPr>
            <a:lvl2pPr marL="576263" indent="-228600">
              <a:lnSpc>
                <a:spcPts val="2200"/>
              </a:lnSpc>
              <a:spcBef>
                <a:spcPts val="600"/>
              </a:spcBef>
              <a:buClr>
                <a:srgbClr val="606060"/>
              </a:buClr>
              <a:buSzPct val="100000"/>
              <a:buFont typeface="+mj-lt"/>
              <a:buAutoNum type="romanLcPeriod"/>
              <a:tabLst/>
              <a:defRPr sz="1800">
                <a:solidFill>
                  <a:srgbClr val="606060"/>
                </a:solidFill>
                <a:latin typeface="Calibri"/>
                <a:cs typeface="Calibri"/>
              </a:defRPr>
            </a:lvl2pPr>
            <a:lvl3pPr marL="973138" indent="-279400">
              <a:lnSpc>
                <a:spcPts val="2200"/>
              </a:lnSpc>
              <a:spcBef>
                <a:spcPts val="300"/>
              </a:spcBef>
              <a:buFont typeface="+mj-lt"/>
              <a:buAutoNum type="alphaLcPeriod"/>
              <a:defRPr sz="1600" baseline="0">
                <a:solidFill>
                  <a:srgbClr val="606060"/>
                </a:solidFill>
                <a:latin typeface="Calibri"/>
                <a:cs typeface="Calibri"/>
              </a:defRPr>
            </a:lvl3pPr>
            <a:lvl4pPr marL="1195388" indent="-228600">
              <a:lnSpc>
                <a:spcPts val="2200"/>
              </a:lnSpc>
              <a:spcBef>
                <a:spcPts val="300"/>
              </a:spcBef>
              <a:defRPr sz="1600">
                <a:solidFill>
                  <a:srgbClr val="606060"/>
                </a:solidFill>
                <a:latin typeface="+mn-lt"/>
                <a:cs typeface="Microsoft Sans Serif"/>
              </a:defRPr>
            </a:lvl4pPr>
            <a:lvl5pPr marL="1485900" indent="-228600">
              <a:lnSpc>
                <a:spcPts val="2200"/>
              </a:lnSpc>
              <a:spcBef>
                <a:spcPts val="300"/>
              </a:spcBef>
              <a:defRPr sz="1600">
                <a:solidFill>
                  <a:srgbClr val="606060"/>
                </a:solidFill>
                <a:latin typeface="Microsoft Sans Serif"/>
                <a:cs typeface="Microsoft Sans Serif"/>
              </a:defRPr>
            </a:lvl5pPr>
            <a:lvl6pPr>
              <a:defRPr sz="1600"/>
            </a:lvl6pPr>
            <a:lvl7pPr>
              <a:defRPr sz="1600"/>
            </a:lvl7pPr>
            <a:lvl8pPr>
              <a:defRPr sz="1600"/>
            </a:lvl8pPr>
            <a:lvl9pPr marL="3657600" indent="0">
              <a:buNone/>
              <a:defRPr sz="1600"/>
            </a:lvl9pPr>
          </a:lstStyle>
          <a:p>
            <a:pPr lvl="0"/>
            <a:r>
              <a:rPr lang="en-US" smtClean="0"/>
              <a:t>Edit Master text styles</a:t>
            </a:r>
          </a:p>
          <a:p>
            <a:pPr lvl="1"/>
            <a:r>
              <a:rPr lang="en-US" smtClean="0"/>
              <a:t>Second level</a:t>
            </a:r>
          </a:p>
          <a:p>
            <a:pPr lvl="2"/>
            <a:r>
              <a:rPr lang="en-US" smtClean="0"/>
              <a:t>Third level</a:t>
            </a:r>
          </a:p>
        </p:txBody>
      </p:sp>
      <p:sp>
        <p:nvSpPr>
          <p:cNvPr id="13" name="Title 1"/>
          <p:cNvSpPr>
            <a:spLocks noGrp="1"/>
          </p:cNvSpPr>
          <p:nvPr>
            <p:ph type="title"/>
          </p:nvPr>
        </p:nvSpPr>
        <p:spPr>
          <a:xfrm>
            <a:off x="491067" y="464928"/>
            <a:ext cx="10363200" cy="47995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14" name="Text Placeholder 2"/>
          <p:cNvSpPr>
            <a:spLocks noGrp="1"/>
          </p:cNvSpPr>
          <p:nvPr>
            <p:ph type="body" sz="quarter" idx="11" hasCustomPrompt="1"/>
          </p:nvPr>
        </p:nvSpPr>
        <p:spPr>
          <a:xfrm>
            <a:off x="491066" y="914401"/>
            <a:ext cx="10369975" cy="352425"/>
          </a:xfrm>
        </p:spPr>
        <p:txBody>
          <a:bodyPr lIns="0" tIns="0" rIns="0" bIns="0"/>
          <a:lstStyle>
            <a:lvl1pPr marL="0" indent="0">
              <a:spcBef>
                <a:spcPts val="0"/>
              </a:spcBef>
              <a:buNone/>
              <a:defRPr sz="2000" b="1" baseline="0">
                <a:solidFill>
                  <a:schemeClr val="accent2"/>
                </a:solidFill>
                <a:latin typeface="Calibri" pitchFamily="34" charset="0"/>
                <a:cs typeface="Calibri" pitchFamily="34" charset="0"/>
              </a:defRPr>
            </a:lvl1pPr>
          </a:lstStyle>
          <a:p>
            <a:pPr lvl="0"/>
            <a:r>
              <a:rPr lang="en-US" dirty="0" smtClean="0"/>
              <a:t>SUBTITLE</a:t>
            </a:r>
          </a:p>
        </p:txBody>
      </p:sp>
      <p:sp>
        <p:nvSpPr>
          <p:cNvPr id="11"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13180458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itle 1"/>
          <p:cNvSpPr>
            <a:spLocks noGrp="1"/>
          </p:cNvSpPr>
          <p:nvPr>
            <p:ph type="title"/>
          </p:nvPr>
        </p:nvSpPr>
        <p:spPr>
          <a:xfrm>
            <a:off x="491067" y="464928"/>
            <a:ext cx="10363200" cy="56598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9"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30316143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2" name="Title 1"/>
          <p:cNvSpPr>
            <a:spLocks noGrp="1"/>
          </p:cNvSpPr>
          <p:nvPr>
            <p:ph type="title"/>
          </p:nvPr>
        </p:nvSpPr>
        <p:spPr>
          <a:xfrm>
            <a:off x="491067" y="464928"/>
            <a:ext cx="10363200" cy="47995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13" name="Text Placeholder 2"/>
          <p:cNvSpPr>
            <a:spLocks noGrp="1"/>
          </p:cNvSpPr>
          <p:nvPr>
            <p:ph type="body" sz="quarter" idx="11" hasCustomPrompt="1"/>
          </p:nvPr>
        </p:nvSpPr>
        <p:spPr>
          <a:xfrm>
            <a:off x="491066" y="914401"/>
            <a:ext cx="10369975" cy="352425"/>
          </a:xfrm>
        </p:spPr>
        <p:txBody>
          <a:bodyPr lIns="0" tIns="0" rIns="0" bIns="0"/>
          <a:lstStyle>
            <a:lvl1pPr marL="0" indent="0">
              <a:spcBef>
                <a:spcPts val="0"/>
              </a:spcBef>
              <a:buNone/>
              <a:defRPr sz="2000" b="1" baseline="0">
                <a:solidFill>
                  <a:schemeClr val="accent2"/>
                </a:solidFill>
                <a:latin typeface="Calibri" pitchFamily="34" charset="0"/>
                <a:cs typeface="Calibri" pitchFamily="34" charset="0"/>
              </a:defRPr>
            </a:lvl1pPr>
          </a:lstStyle>
          <a:p>
            <a:pPr lvl="0"/>
            <a:r>
              <a:rPr lang="en-US" dirty="0" smtClean="0"/>
              <a:t>SUBTITLE</a:t>
            </a:r>
          </a:p>
        </p:txBody>
      </p:sp>
      <p:sp>
        <p:nvSpPr>
          <p:cNvPr id="11"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29997195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o line">
    <p:spTree>
      <p:nvGrpSpPr>
        <p:cNvPr id="1" name=""/>
        <p:cNvGrpSpPr/>
        <p:nvPr/>
      </p:nvGrpSpPr>
      <p:grpSpPr>
        <a:xfrm>
          <a:off x="0" y="0"/>
          <a:ext cx="0" cy="0"/>
          <a:chOff x="0" y="0"/>
          <a:chExt cx="0" cy="0"/>
        </a:xfrm>
      </p:grpSpPr>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a:t>
            </a:r>
            <a:r>
              <a:rPr lang="en-US" sz="600" baseline="0" dirty="0" smtClean="0">
                <a:solidFill>
                  <a:srgbClr val="EBB02C"/>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1" name="Title 1"/>
          <p:cNvSpPr>
            <a:spLocks noGrp="1"/>
          </p:cNvSpPr>
          <p:nvPr>
            <p:ph type="title"/>
          </p:nvPr>
        </p:nvSpPr>
        <p:spPr>
          <a:xfrm>
            <a:off x="491067" y="464928"/>
            <a:ext cx="10363200" cy="56598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9"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39102420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Bio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1" name="Text Placeholder 5"/>
          <p:cNvSpPr>
            <a:spLocks noGrp="1"/>
          </p:cNvSpPr>
          <p:nvPr>
            <p:ph type="body" sz="quarter" idx="11" hasCustomPrompt="1"/>
          </p:nvPr>
        </p:nvSpPr>
        <p:spPr>
          <a:xfrm>
            <a:off x="4881059" y="2528188"/>
            <a:ext cx="4437239" cy="246911"/>
          </a:xfrm>
        </p:spPr>
        <p:txBody>
          <a:bodyPr anchor="ctr"/>
          <a:lstStyle>
            <a:lvl1pPr marL="0" indent="0" algn="l">
              <a:buNone/>
              <a:defRPr sz="18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cxnSp>
        <p:nvCxnSpPr>
          <p:cNvPr id="12" name="Straight Connector 11"/>
          <p:cNvCxnSpPr/>
          <p:nvPr userDrawn="1"/>
        </p:nvCxnSpPr>
        <p:spPr>
          <a:xfrm>
            <a:off x="4768079" y="2492204"/>
            <a:ext cx="0" cy="1665127"/>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14" name="Picture Placeholder 12"/>
          <p:cNvSpPr>
            <a:spLocks noGrp="1"/>
          </p:cNvSpPr>
          <p:nvPr>
            <p:ph type="pic" sz="quarter" idx="12" hasCustomPrompt="1"/>
          </p:nvPr>
        </p:nvSpPr>
        <p:spPr>
          <a:xfrm>
            <a:off x="3027652" y="2542956"/>
            <a:ext cx="1614653" cy="1598668"/>
          </a:xfrm>
        </p:spPr>
        <p:txBody>
          <a:bodyPr/>
          <a:lstStyle>
            <a:lvl1pPr marL="0" indent="0">
              <a:buNone/>
              <a:defRPr sz="1100"/>
            </a:lvl1pPr>
          </a:lstStyle>
          <a:p>
            <a:r>
              <a:rPr lang="en-US" dirty="0" smtClean="0"/>
              <a:t>&lt;HEADSHOT&gt;</a:t>
            </a:r>
            <a:endParaRPr lang="en-US" dirty="0"/>
          </a:p>
        </p:txBody>
      </p:sp>
      <p:sp>
        <p:nvSpPr>
          <p:cNvPr id="15" name="Text Placeholder 14"/>
          <p:cNvSpPr>
            <a:spLocks noGrp="1"/>
          </p:cNvSpPr>
          <p:nvPr>
            <p:ph type="body" sz="quarter" idx="13" hasCustomPrompt="1"/>
          </p:nvPr>
        </p:nvSpPr>
        <p:spPr>
          <a:xfrm>
            <a:off x="4881059" y="2719170"/>
            <a:ext cx="4425245" cy="183512"/>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&lt;TITLE&gt;</a:t>
            </a:r>
          </a:p>
        </p:txBody>
      </p:sp>
      <p:sp>
        <p:nvSpPr>
          <p:cNvPr id="17" name="Text Placeholder 14"/>
          <p:cNvSpPr>
            <a:spLocks noGrp="1"/>
          </p:cNvSpPr>
          <p:nvPr>
            <p:ph type="body" sz="quarter" idx="15" hasCustomPrompt="1"/>
          </p:nvPr>
        </p:nvSpPr>
        <p:spPr>
          <a:xfrm>
            <a:off x="4886702" y="2935297"/>
            <a:ext cx="4425245" cy="201299"/>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&lt;EMAIL&gt;@ebglaw.com</a:t>
            </a:r>
          </a:p>
        </p:txBody>
      </p:sp>
      <p:sp>
        <p:nvSpPr>
          <p:cNvPr id="18" name="Text Placeholder 14"/>
          <p:cNvSpPr>
            <a:spLocks noGrp="1"/>
          </p:cNvSpPr>
          <p:nvPr>
            <p:ph type="body" sz="quarter" idx="16" hasCustomPrompt="1"/>
          </p:nvPr>
        </p:nvSpPr>
        <p:spPr>
          <a:xfrm>
            <a:off x="4869769" y="3180231"/>
            <a:ext cx="4447821" cy="190277"/>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&lt;PHONE&gt;</a:t>
            </a:r>
          </a:p>
        </p:txBody>
      </p:sp>
      <p:sp>
        <p:nvSpPr>
          <p:cNvPr id="3" name="TextBox 2"/>
          <p:cNvSpPr txBox="1"/>
          <p:nvPr userDrawn="1"/>
        </p:nvSpPr>
        <p:spPr>
          <a:xfrm>
            <a:off x="527051" y="398464"/>
            <a:ext cx="6402197" cy="492443"/>
          </a:xfrm>
          <a:prstGeom prst="rect">
            <a:avLst/>
          </a:prstGeom>
          <a:noFill/>
        </p:spPr>
        <p:txBody>
          <a:bodyPr wrap="square" lIns="0" tIns="0" rIns="0" bIns="0" rtlCol="0">
            <a:spAutoFit/>
          </a:bodyPr>
          <a:lstStyle/>
          <a:p>
            <a:pPr>
              <a:buNone/>
            </a:pPr>
            <a:r>
              <a:rPr lang="en-US" sz="3200" b="1" dirty="0" smtClean="0">
                <a:solidFill>
                  <a:srgbClr val="41748D"/>
                </a:solidFill>
                <a:latin typeface="Calibri"/>
                <a:cs typeface="Calibri"/>
              </a:rPr>
              <a:t>Presented by</a:t>
            </a:r>
            <a:endParaRPr lang="en-US" sz="3200" b="1" dirty="0">
              <a:solidFill>
                <a:srgbClr val="41748D"/>
              </a:solidFill>
              <a:latin typeface="Calibri"/>
              <a:cs typeface="Calibri"/>
            </a:endParaRPr>
          </a:p>
        </p:txBody>
      </p:sp>
      <p:sp>
        <p:nvSpPr>
          <p:cNvPr id="16"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793650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3" name="TextBox 2"/>
          <p:cNvSpPr txBox="1"/>
          <p:nvPr userDrawn="1"/>
        </p:nvSpPr>
        <p:spPr>
          <a:xfrm>
            <a:off x="527051" y="398464"/>
            <a:ext cx="6402197" cy="492443"/>
          </a:xfrm>
          <a:prstGeom prst="rect">
            <a:avLst/>
          </a:prstGeom>
          <a:noFill/>
        </p:spPr>
        <p:txBody>
          <a:bodyPr wrap="square" lIns="0" tIns="0" rIns="0" bIns="0" rtlCol="0">
            <a:spAutoFit/>
          </a:bodyPr>
          <a:lstStyle/>
          <a:p>
            <a:pPr>
              <a:buNone/>
            </a:pPr>
            <a:r>
              <a:rPr lang="en-US" sz="3200" b="1" dirty="0" smtClean="0">
                <a:solidFill>
                  <a:srgbClr val="41748D"/>
                </a:solidFill>
                <a:latin typeface="Calibri"/>
                <a:cs typeface="Calibri"/>
              </a:rPr>
              <a:t>Presented by</a:t>
            </a:r>
            <a:endParaRPr lang="en-US" sz="3200" b="1" dirty="0">
              <a:solidFill>
                <a:srgbClr val="41748D"/>
              </a:solidFill>
              <a:latin typeface="Calibri"/>
              <a:cs typeface="Calibri"/>
            </a:endParaRPr>
          </a:p>
        </p:txBody>
      </p:sp>
      <p:sp>
        <p:nvSpPr>
          <p:cNvPr id="21"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
        <p:nvSpPr>
          <p:cNvPr id="23" name="Text Placeholder 5"/>
          <p:cNvSpPr>
            <a:spLocks noGrp="1"/>
          </p:cNvSpPr>
          <p:nvPr>
            <p:ph type="body" sz="quarter" idx="11" hasCustomPrompt="1"/>
          </p:nvPr>
        </p:nvSpPr>
        <p:spPr>
          <a:xfrm>
            <a:off x="4767645" y="1837071"/>
            <a:ext cx="4437239" cy="246911"/>
          </a:xfrm>
        </p:spPr>
        <p:txBody>
          <a:bodyPr anchor="ctr"/>
          <a:lstStyle>
            <a:lvl1pPr marL="0" indent="0" algn="l">
              <a:buNone/>
              <a:defRPr sz="18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cxnSp>
        <p:nvCxnSpPr>
          <p:cNvPr id="24" name="Straight Connector 23"/>
          <p:cNvCxnSpPr/>
          <p:nvPr userDrawn="1"/>
        </p:nvCxnSpPr>
        <p:spPr>
          <a:xfrm>
            <a:off x="4654664" y="1801088"/>
            <a:ext cx="0" cy="1665127"/>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25" name="Picture Placeholder 12"/>
          <p:cNvSpPr>
            <a:spLocks noGrp="1"/>
          </p:cNvSpPr>
          <p:nvPr>
            <p:ph type="pic" sz="quarter" idx="12" hasCustomPrompt="1"/>
          </p:nvPr>
        </p:nvSpPr>
        <p:spPr>
          <a:xfrm>
            <a:off x="2914238" y="1851840"/>
            <a:ext cx="1614653" cy="1598668"/>
          </a:xfrm>
        </p:spPr>
        <p:txBody>
          <a:bodyPr/>
          <a:lstStyle>
            <a:lvl1pPr marL="0" indent="0">
              <a:buNone/>
              <a:defRPr sz="1100"/>
            </a:lvl1pPr>
          </a:lstStyle>
          <a:p>
            <a:r>
              <a:rPr lang="en-US" dirty="0" smtClean="0"/>
              <a:t>&lt;HEADSHOT&gt;</a:t>
            </a:r>
            <a:endParaRPr lang="en-US" dirty="0"/>
          </a:p>
        </p:txBody>
      </p:sp>
      <p:sp>
        <p:nvSpPr>
          <p:cNvPr id="26" name="Text Placeholder 14"/>
          <p:cNvSpPr>
            <a:spLocks noGrp="1"/>
          </p:cNvSpPr>
          <p:nvPr>
            <p:ph type="body" sz="quarter" idx="13" hasCustomPrompt="1"/>
          </p:nvPr>
        </p:nvSpPr>
        <p:spPr>
          <a:xfrm>
            <a:off x="4767644" y="2028054"/>
            <a:ext cx="4425245" cy="183512"/>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&lt;TITLE&gt;</a:t>
            </a:r>
          </a:p>
        </p:txBody>
      </p:sp>
      <p:sp>
        <p:nvSpPr>
          <p:cNvPr id="27" name="Text Placeholder 14"/>
          <p:cNvSpPr>
            <a:spLocks noGrp="1"/>
          </p:cNvSpPr>
          <p:nvPr>
            <p:ph type="body" sz="quarter" idx="15" hasCustomPrompt="1"/>
          </p:nvPr>
        </p:nvSpPr>
        <p:spPr>
          <a:xfrm>
            <a:off x="4773287" y="2244181"/>
            <a:ext cx="4425245" cy="201299"/>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&lt;EMAIL&gt;@ebglaw.com</a:t>
            </a:r>
          </a:p>
        </p:txBody>
      </p:sp>
      <p:sp>
        <p:nvSpPr>
          <p:cNvPr id="28" name="Text Placeholder 14"/>
          <p:cNvSpPr>
            <a:spLocks noGrp="1"/>
          </p:cNvSpPr>
          <p:nvPr>
            <p:ph type="body" sz="quarter" idx="16" hasCustomPrompt="1"/>
          </p:nvPr>
        </p:nvSpPr>
        <p:spPr>
          <a:xfrm>
            <a:off x="4756355" y="2489115"/>
            <a:ext cx="4447821" cy="190277"/>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&lt;PHONE&gt;</a:t>
            </a:r>
          </a:p>
        </p:txBody>
      </p:sp>
      <p:sp>
        <p:nvSpPr>
          <p:cNvPr id="29" name="Text Placeholder 5"/>
          <p:cNvSpPr>
            <a:spLocks noGrp="1"/>
          </p:cNvSpPr>
          <p:nvPr>
            <p:ph type="body" sz="quarter" idx="17" hasCustomPrompt="1"/>
          </p:nvPr>
        </p:nvSpPr>
        <p:spPr>
          <a:xfrm>
            <a:off x="4774230" y="3995481"/>
            <a:ext cx="4437239" cy="246911"/>
          </a:xfrm>
        </p:spPr>
        <p:txBody>
          <a:bodyPr anchor="ctr"/>
          <a:lstStyle>
            <a:lvl1pPr marL="0" indent="0" algn="l">
              <a:buNone/>
              <a:defRPr sz="18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cxnSp>
        <p:nvCxnSpPr>
          <p:cNvPr id="30" name="Straight Connector 29"/>
          <p:cNvCxnSpPr/>
          <p:nvPr userDrawn="1"/>
        </p:nvCxnSpPr>
        <p:spPr>
          <a:xfrm>
            <a:off x="4661249" y="3959497"/>
            <a:ext cx="0" cy="1665127"/>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31" name="Picture Placeholder 12"/>
          <p:cNvSpPr>
            <a:spLocks noGrp="1"/>
          </p:cNvSpPr>
          <p:nvPr>
            <p:ph type="pic" sz="quarter" idx="18" hasCustomPrompt="1"/>
          </p:nvPr>
        </p:nvSpPr>
        <p:spPr>
          <a:xfrm>
            <a:off x="2920823" y="4010249"/>
            <a:ext cx="1614653" cy="1598668"/>
          </a:xfrm>
        </p:spPr>
        <p:txBody>
          <a:bodyPr/>
          <a:lstStyle>
            <a:lvl1pPr marL="0" indent="0">
              <a:buNone/>
              <a:defRPr sz="1100"/>
            </a:lvl1pPr>
          </a:lstStyle>
          <a:p>
            <a:r>
              <a:rPr lang="en-US" dirty="0" smtClean="0"/>
              <a:t>&lt;HEADSHOT&gt;</a:t>
            </a:r>
            <a:endParaRPr lang="en-US" dirty="0"/>
          </a:p>
        </p:txBody>
      </p:sp>
      <p:sp>
        <p:nvSpPr>
          <p:cNvPr id="32" name="Text Placeholder 14"/>
          <p:cNvSpPr>
            <a:spLocks noGrp="1"/>
          </p:cNvSpPr>
          <p:nvPr>
            <p:ph type="body" sz="quarter" idx="19" hasCustomPrompt="1"/>
          </p:nvPr>
        </p:nvSpPr>
        <p:spPr>
          <a:xfrm>
            <a:off x="4774230" y="4186463"/>
            <a:ext cx="4425245" cy="183512"/>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&lt;TITLE&gt;</a:t>
            </a:r>
          </a:p>
        </p:txBody>
      </p:sp>
      <p:sp>
        <p:nvSpPr>
          <p:cNvPr id="33" name="Text Placeholder 14"/>
          <p:cNvSpPr>
            <a:spLocks noGrp="1"/>
          </p:cNvSpPr>
          <p:nvPr>
            <p:ph type="body" sz="quarter" idx="20" hasCustomPrompt="1"/>
          </p:nvPr>
        </p:nvSpPr>
        <p:spPr>
          <a:xfrm>
            <a:off x="4779872" y="4402590"/>
            <a:ext cx="4425245" cy="201299"/>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&lt;EMAIL&gt;@ebglaw.com</a:t>
            </a:r>
          </a:p>
        </p:txBody>
      </p:sp>
      <p:sp>
        <p:nvSpPr>
          <p:cNvPr id="34" name="Text Placeholder 14"/>
          <p:cNvSpPr>
            <a:spLocks noGrp="1"/>
          </p:cNvSpPr>
          <p:nvPr>
            <p:ph type="body" sz="quarter" idx="21" hasCustomPrompt="1"/>
          </p:nvPr>
        </p:nvSpPr>
        <p:spPr>
          <a:xfrm>
            <a:off x="4762940" y="4647524"/>
            <a:ext cx="4447821" cy="190277"/>
          </a:xfrm>
        </p:spPr>
        <p:txBody>
          <a:bodyPr/>
          <a:lstStyle>
            <a:lvl1pPr marL="0" indent="0" algn="l">
              <a:buNone/>
              <a:defRPr sz="1600" b="0">
                <a:solidFill>
                  <a:srgbClr val="606060"/>
                </a:solidFill>
                <a:latin typeface="Calibri" pitchFamily="34" charset="0"/>
                <a:cs typeface="Calibri" pitchFamily="34" charset="0"/>
              </a:defRPr>
            </a:lvl1pPr>
          </a:lstStyle>
          <a:p>
            <a:pPr lvl="0"/>
            <a:r>
              <a:rPr lang="de-DE" dirty="0" smtClean="0"/>
              <a:t>&lt;PHONE&gt;</a:t>
            </a:r>
          </a:p>
        </p:txBody>
      </p:sp>
    </p:spTree>
    <p:extLst>
      <p:ext uri="{BB962C8B-B14F-4D97-AF65-F5344CB8AC3E}">
        <p14:creationId xmlns:p14="http://schemas.microsoft.com/office/powerpoint/2010/main" val="302311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1" name="Text Placeholder 5"/>
          <p:cNvSpPr>
            <a:spLocks noGrp="1"/>
          </p:cNvSpPr>
          <p:nvPr>
            <p:ph type="body" sz="quarter" idx="11" hasCustomPrompt="1"/>
          </p:nvPr>
        </p:nvSpPr>
        <p:spPr>
          <a:xfrm>
            <a:off x="4742411" y="1771933"/>
            <a:ext cx="4364204" cy="289927"/>
          </a:xfrm>
        </p:spPr>
        <p:txBody>
          <a:bodyPr lIns="0" tIns="0" rIns="0" bIns="0" anchor="t" anchorCtr="0"/>
          <a:lstStyle>
            <a:lvl1pPr marL="0" indent="0" algn="l">
              <a:buNone/>
              <a:defRPr sz="14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cxnSp>
        <p:nvCxnSpPr>
          <p:cNvPr id="12" name="Straight Connector 11"/>
          <p:cNvCxnSpPr/>
          <p:nvPr userDrawn="1"/>
        </p:nvCxnSpPr>
        <p:spPr>
          <a:xfrm>
            <a:off x="4629431" y="1819287"/>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14" name="Picture Placeholder 12"/>
          <p:cNvSpPr>
            <a:spLocks noGrp="1"/>
          </p:cNvSpPr>
          <p:nvPr>
            <p:ph type="pic" sz="quarter" idx="12" hasCustomPrompt="1"/>
          </p:nvPr>
        </p:nvSpPr>
        <p:spPr>
          <a:xfrm>
            <a:off x="3294218" y="1826423"/>
            <a:ext cx="1209439" cy="1219993"/>
          </a:xfrm>
        </p:spPr>
        <p:txBody>
          <a:bodyPr/>
          <a:lstStyle>
            <a:lvl1pPr marL="0" indent="0">
              <a:buNone/>
              <a:defRPr sz="800"/>
            </a:lvl1pPr>
          </a:lstStyle>
          <a:p>
            <a:r>
              <a:rPr lang="en-US" dirty="0" smtClean="0"/>
              <a:t>&lt;HEADSHOT&gt;</a:t>
            </a:r>
            <a:endParaRPr lang="en-US" dirty="0"/>
          </a:p>
        </p:txBody>
      </p:sp>
      <p:sp>
        <p:nvSpPr>
          <p:cNvPr id="15" name="Text Placeholder 14"/>
          <p:cNvSpPr>
            <a:spLocks noGrp="1"/>
          </p:cNvSpPr>
          <p:nvPr>
            <p:ph type="body" sz="quarter" idx="13" hasCustomPrompt="1"/>
          </p:nvPr>
        </p:nvSpPr>
        <p:spPr>
          <a:xfrm>
            <a:off x="4742411" y="1972036"/>
            <a:ext cx="4373717" cy="254602"/>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&lt;TITLE&gt;</a:t>
            </a:r>
          </a:p>
        </p:txBody>
      </p:sp>
      <p:sp>
        <p:nvSpPr>
          <p:cNvPr id="17" name="Text Placeholder 14"/>
          <p:cNvSpPr>
            <a:spLocks noGrp="1"/>
          </p:cNvSpPr>
          <p:nvPr>
            <p:ph type="body" sz="quarter" idx="15" hasCustomPrompt="1"/>
          </p:nvPr>
        </p:nvSpPr>
        <p:spPr>
          <a:xfrm>
            <a:off x="4738541" y="2189603"/>
            <a:ext cx="4377588" cy="259579"/>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&lt;EMAIL&gt;@ebglaw.com</a:t>
            </a:r>
          </a:p>
        </p:txBody>
      </p:sp>
      <p:sp>
        <p:nvSpPr>
          <p:cNvPr id="18" name="Text Placeholder 14"/>
          <p:cNvSpPr>
            <a:spLocks noGrp="1"/>
          </p:cNvSpPr>
          <p:nvPr>
            <p:ph type="body" sz="quarter" idx="16" hasCustomPrompt="1"/>
          </p:nvPr>
        </p:nvSpPr>
        <p:spPr>
          <a:xfrm>
            <a:off x="4740635" y="2387819"/>
            <a:ext cx="4365981" cy="227791"/>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&lt;PHONE&gt;</a:t>
            </a:r>
          </a:p>
        </p:txBody>
      </p:sp>
      <p:sp>
        <p:nvSpPr>
          <p:cNvPr id="3" name="TextBox 2"/>
          <p:cNvSpPr txBox="1"/>
          <p:nvPr userDrawn="1"/>
        </p:nvSpPr>
        <p:spPr>
          <a:xfrm>
            <a:off x="527051" y="398464"/>
            <a:ext cx="6402197" cy="492443"/>
          </a:xfrm>
          <a:prstGeom prst="rect">
            <a:avLst/>
          </a:prstGeom>
          <a:noFill/>
        </p:spPr>
        <p:txBody>
          <a:bodyPr wrap="square" lIns="0" tIns="0" rIns="0" bIns="0" rtlCol="0">
            <a:spAutoFit/>
          </a:bodyPr>
          <a:lstStyle/>
          <a:p>
            <a:pPr>
              <a:buNone/>
            </a:pPr>
            <a:r>
              <a:rPr lang="en-US" sz="3200" b="1" dirty="0" smtClean="0">
                <a:solidFill>
                  <a:srgbClr val="41748D"/>
                </a:solidFill>
                <a:latin typeface="Calibri"/>
                <a:cs typeface="Calibri"/>
              </a:rPr>
              <a:t>Presented by</a:t>
            </a:r>
            <a:endParaRPr lang="en-US" sz="3200" b="1" dirty="0">
              <a:solidFill>
                <a:srgbClr val="41748D"/>
              </a:solidFill>
              <a:latin typeface="Calibri"/>
              <a:cs typeface="Calibri"/>
            </a:endParaRPr>
          </a:p>
        </p:txBody>
      </p:sp>
      <p:cxnSp>
        <p:nvCxnSpPr>
          <p:cNvPr id="57" name="Straight Connector 56"/>
          <p:cNvCxnSpPr/>
          <p:nvPr userDrawn="1"/>
        </p:nvCxnSpPr>
        <p:spPr>
          <a:xfrm>
            <a:off x="4629431" y="3410272"/>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58" name="Picture Placeholder 12"/>
          <p:cNvSpPr>
            <a:spLocks noGrp="1"/>
          </p:cNvSpPr>
          <p:nvPr>
            <p:ph type="pic" sz="quarter" idx="18" hasCustomPrompt="1"/>
          </p:nvPr>
        </p:nvSpPr>
        <p:spPr>
          <a:xfrm>
            <a:off x="3294218" y="3417408"/>
            <a:ext cx="1209439" cy="1219993"/>
          </a:xfrm>
        </p:spPr>
        <p:txBody>
          <a:bodyPr/>
          <a:lstStyle>
            <a:lvl1pPr marL="0" indent="0">
              <a:buNone/>
              <a:defRPr sz="800"/>
            </a:lvl1pPr>
          </a:lstStyle>
          <a:p>
            <a:r>
              <a:rPr lang="en-US" dirty="0" smtClean="0"/>
              <a:t>&lt;HEADSHOT&gt;</a:t>
            </a:r>
            <a:endParaRPr lang="en-US" dirty="0"/>
          </a:p>
        </p:txBody>
      </p:sp>
      <p:cxnSp>
        <p:nvCxnSpPr>
          <p:cNvPr id="63" name="Straight Connector 62"/>
          <p:cNvCxnSpPr/>
          <p:nvPr userDrawn="1"/>
        </p:nvCxnSpPr>
        <p:spPr>
          <a:xfrm>
            <a:off x="4629431" y="5015526"/>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64" name="Picture Placeholder 12"/>
          <p:cNvSpPr>
            <a:spLocks noGrp="1"/>
          </p:cNvSpPr>
          <p:nvPr>
            <p:ph type="pic" sz="quarter" idx="23" hasCustomPrompt="1"/>
          </p:nvPr>
        </p:nvSpPr>
        <p:spPr>
          <a:xfrm>
            <a:off x="3294218" y="5022662"/>
            <a:ext cx="1209439" cy="1219993"/>
          </a:xfrm>
        </p:spPr>
        <p:txBody>
          <a:bodyPr/>
          <a:lstStyle>
            <a:lvl1pPr marL="0" indent="0">
              <a:buNone/>
              <a:defRPr sz="800"/>
            </a:lvl1pPr>
          </a:lstStyle>
          <a:p>
            <a:r>
              <a:rPr lang="en-US" dirty="0" smtClean="0"/>
              <a:t>&lt;HEADSHOT&gt;</a:t>
            </a:r>
            <a:endParaRPr lang="en-US" dirty="0"/>
          </a:p>
        </p:txBody>
      </p:sp>
      <p:sp>
        <p:nvSpPr>
          <p:cNvPr id="27" name="Rectangle 6"/>
          <p:cNvSpPr>
            <a:spLocks noGrp="1" noChangeArrowheads="1"/>
          </p:cNvSpPr>
          <p:nvPr>
            <p:ph type="sldNum" sz="quarter" idx="10"/>
          </p:nvPr>
        </p:nvSpPr>
        <p:spPr>
          <a:xfrm>
            <a:off x="10394951" y="6620256"/>
            <a:ext cx="582083" cy="128016"/>
          </a:xfrm>
        </p:spPr>
        <p:txBody>
          <a:bodyPr lIns="0" tIns="0" rIns="0" bIns="0"/>
          <a:lstStyle>
            <a:lvl1pPr algn="ctr">
              <a:defRPr sz="900">
                <a:solidFill>
                  <a:schemeClr val="tx1"/>
                </a:solidFill>
                <a:latin typeface="Calibri"/>
                <a:cs typeface="Calibri"/>
              </a:defRPr>
            </a:lvl1pPr>
          </a:lstStyle>
          <a:p>
            <a:pPr>
              <a:defRPr/>
            </a:pPr>
            <a:endParaRPr lang="en-US" dirty="0">
              <a:solidFill>
                <a:srgbClr val="EBB02C"/>
              </a:solidFill>
            </a:endParaRPr>
          </a:p>
        </p:txBody>
      </p:sp>
      <p:sp>
        <p:nvSpPr>
          <p:cNvPr id="28"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
        <p:nvSpPr>
          <p:cNvPr id="38" name="Text Placeholder 5"/>
          <p:cNvSpPr>
            <a:spLocks noGrp="1"/>
          </p:cNvSpPr>
          <p:nvPr>
            <p:ph type="body" sz="quarter" idx="24" hasCustomPrompt="1"/>
          </p:nvPr>
        </p:nvSpPr>
        <p:spPr>
          <a:xfrm>
            <a:off x="4748034" y="3415085"/>
            <a:ext cx="4364204" cy="289927"/>
          </a:xfrm>
        </p:spPr>
        <p:txBody>
          <a:bodyPr lIns="0" tIns="0" rIns="0" bIns="0" anchor="t" anchorCtr="0"/>
          <a:lstStyle>
            <a:lvl1pPr marL="0" indent="0" algn="l">
              <a:buNone/>
              <a:defRPr sz="14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sp>
        <p:nvSpPr>
          <p:cNvPr id="39" name="Text Placeholder 14"/>
          <p:cNvSpPr>
            <a:spLocks noGrp="1"/>
          </p:cNvSpPr>
          <p:nvPr>
            <p:ph type="body" sz="quarter" idx="25" hasCustomPrompt="1"/>
          </p:nvPr>
        </p:nvSpPr>
        <p:spPr>
          <a:xfrm>
            <a:off x="4748034" y="3615188"/>
            <a:ext cx="4373717" cy="254602"/>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&lt;TITLE&gt;</a:t>
            </a:r>
          </a:p>
        </p:txBody>
      </p:sp>
      <p:sp>
        <p:nvSpPr>
          <p:cNvPr id="40" name="Text Placeholder 14"/>
          <p:cNvSpPr>
            <a:spLocks noGrp="1"/>
          </p:cNvSpPr>
          <p:nvPr>
            <p:ph type="body" sz="quarter" idx="26" hasCustomPrompt="1"/>
          </p:nvPr>
        </p:nvSpPr>
        <p:spPr>
          <a:xfrm>
            <a:off x="4744163" y="3832755"/>
            <a:ext cx="4377588" cy="259579"/>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&lt;EMAIL&gt;@ebglaw.com</a:t>
            </a:r>
          </a:p>
        </p:txBody>
      </p:sp>
      <p:sp>
        <p:nvSpPr>
          <p:cNvPr id="41" name="Text Placeholder 14"/>
          <p:cNvSpPr>
            <a:spLocks noGrp="1"/>
          </p:cNvSpPr>
          <p:nvPr>
            <p:ph type="body" sz="quarter" idx="27" hasCustomPrompt="1"/>
          </p:nvPr>
        </p:nvSpPr>
        <p:spPr>
          <a:xfrm>
            <a:off x="4746258" y="4030971"/>
            <a:ext cx="4365981" cy="227791"/>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&lt;PHONE&gt;</a:t>
            </a:r>
          </a:p>
        </p:txBody>
      </p:sp>
      <p:sp>
        <p:nvSpPr>
          <p:cNvPr id="42" name="Text Placeholder 5"/>
          <p:cNvSpPr>
            <a:spLocks noGrp="1"/>
          </p:cNvSpPr>
          <p:nvPr>
            <p:ph type="body" sz="quarter" idx="28" hasCustomPrompt="1"/>
          </p:nvPr>
        </p:nvSpPr>
        <p:spPr>
          <a:xfrm>
            <a:off x="4748034" y="5020339"/>
            <a:ext cx="4364204" cy="289927"/>
          </a:xfrm>
        </p:spPr>
        <p:txBody>
          <a:bodyPr lIns="0" tIns="0" rIns="0" bIns="0" anchor="t" anchorCtr="0"/>
          <a:lstStyle>
            <a:lvl1pPr marL="0" indent="0" algn="l">
              <a:buNone/>
              <a:defRPr sz="14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sp>
        <p:nvSpPr>
          <p:cNvPr id="43" name="Text Placeholder 14"/>
          <p:cNvSpPr>
            <a:spLocks noGrp="1"/>
          </p:cNvSpPr>
          <p:nvPr>
            <p:ph type="body" sz="quarter" idx="29" hasCustomPrompt="1"/>
          </p:nvPr>
        </p:nvSpPr>
        <p:spPr>
          <a:xfrm>
            <a:off x="4748034" y="5220442"/>
            <a:ext cx="4373717" cy="254602"/>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&lt;TITLE&gt;</a:t>
            </a:r>
          </a:p>
        </p:txBody>
      </p:sp>
      <p:sp>
        <p:nvSpPr>
          <p:cNvPr id="44" name="Text Placeholder 14"/>
          <p:cNvSpPr>
            <a:spLocks noGrp="1"/>
          </p:cNvSpPr>
          <p:nvPr>
            <p:ph type="body" sz="quarter" idx="30" hasCustomPrompt="1"/>
          </p:nvPr>
        </p:nvSpPr>
        <p:spPr>
          <a:xfrm>
            <a:off x="4744163" y="5438009"/>
            <a:ext cx="4377588" cy="259579"/>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&lt;EMAIL&gt;@ebglaw.com</a:t>
            </a:r>
          </a:p>
        </p:txBody>
      </p:sp>
      <p:sp>
        <p:nvSpPr>
          <p:cNvPr id="45" name="Text Placeholder 14"/>
          <p:cNvSpPr>
            <a:spLocks noGrp="1"/>
          </p:cNvSpPr>
          <p:nvPr>
            <p:ph type="body" sz="quarter" idx="31" hasCustomPrompt="1"/>
          </p:nvPr>
        </p:nvSpPr>
        <p:spPr>
          <a:xfrm>
            <a:off x="4746258" y="5636225"/>
            <a:ext cx="4365981" cy="227791"/>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&lt;PHONE&gt;</a:t>
            </a:r>
          </a:p>
        </p:txBody>
      </p:sp>
    </p:spTree>
    <p:extLst>
      <p:ext uri="{BB962C8B-B14F-4D97-AF65-F5344CB8AC3E}">
        <p14:creationId xmlns:p14="http://schemas.microsoft.com/office/powerpoint/2010/main" val="4193884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ios slide">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1" name="Text Placeholder 5"/>
          <p:cNvSpPr>
            <a:spLocks noGrp="1"/>
          </p:cNvSpPr>
          <p:nvPr>
            <p:ph type="body" sz="quarter" idx="11" hasCustomPrompt="1"/>
          </p:nvPr>
        </p:nvSpPr>
        <p:spPr>
          <a:xfrm>
            <a:off x="1975245" y="1984583"/>
            <a:ext cx="3936459" cy="290784"/>
          </a:xfrm>
        </p:spPr>
        <p:txBody>
          <a:bodyPr lIns="0" tIns="0" rIns="0" bIns="0" anchor="t" anchorCtr="0"/>
          <a:lstStyle>
            <a:lvl1pPr marL="0" indent="0" algn="l">
              <a:buNone/>
              <a:defRPr sz="14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cxnSp>
        <p:nvCxnSpPr>
          <p:cNvPr id="12" name="Straight Connector 11"/>
          <p:cNvCxnSpPr/>
          <p:nvPr userDrawn="1"/>
        </p:nvCxnSpPr>
        <p:spPr>
          <a:xfrm>
            <a:off x="1862264" y="2031938"/>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14" name="Picture Placeholder 12"/>
          <p:cNvSpPr>
            <a:spLocks noGrp="1"/>
          </p:cNvSpPr>
          <p:nvPr>
            <p:ph type="pic" sz="quarter" idx="12" hasCustomPrompt="1"/>
          </p:nvPr>
        </p:nvSpPr>
        <p:spPr>
          <a:xfrm>
            <a:off x="527051" y="2039074"/>
            <a:ext cx="1209439" cy="1219993"/>
          </a:xfrm>
        </p:spPr>
        <p:txBody>
          <a:bodyPr/>
          <a:lstStyle>
            <a:lvl1pPr marL="0" indent="0">
              <a:buNone/>
              <a:defRPr sz="800"/>
            </a:lvl1pPr>
          </a:lstStyle>
          <a:p>
            <a:r>
              <a:rPr lang="en-US" dirty="0" smtClean="0"/>
              <a:t>&lt;HEADSHOT&gt;</a:t>
            </a:r>
            <a:endParaRPr lang="en-US" dirty="0"/>
          </a:p>
        </p:txBody>
      </p:sp>
      <p:sp>
        <p:nvSpPr>
          <p:cNvPr id="15" name="Text Placeholder 14"/>
          <p:cNvSpPr>
            <a:spLocks noGrp="1"/>
          </p:cNvSpPr>
          <p:nvPr>
            <p:ph type="body" sz="quarter" idx="13" hasCustomPrompt="1"/>
          </p:nvPr>
        </p:nvSpPr>
        <p:spPr>
          <a:xfrm>
            <a:off x="1975244" y="2216586"/>
            <a:ext cx="3950635" cy="260797"/>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&lt;TITLE&gt;</a:t>
            </a:r>
          </a:p>
        </p:txBody>
      </p:sp>
      <p:sp>
        <p:nvSpPr>
          <p:cNvPr id="17" name="Text Placeholder 14"/>
          <p:cNvSpPr>
            <a:spLocks noGrp="1"/>
          </p:cNvSpPr>
          <p:nvPr>
            <p:ph type="body" sz="quarter" idx="15" hasCustomPrompt="1"/>
          </p:nvPr>
        </p:nvSpPr>
        <p:spPr>
          <a:xfrm>
            <a:off x="1971374" y="2444786"/>
            <a:ext cx="3954505" cy="255873"/>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&lt;EMAIL&gt;@ebglaw.com</a:t>
            </a:r>
          </a:p>
        </p:txBody>
      </p:sp>
      <p:sp>
        <p:nvSpPr>
          <p:cNvPr id="18" name="Text Placeholder 14"/>
          <p:cNvSpPr>
            <a:spLocks noGrp="1"/>
          </p:cNvSpPr>
          <p:nvPr>
            <p:ph type="body" sz="quarter" idx="16" hasCustomPrompt="1"/>
          </p:nvPr>
        </p:nvSpPr>
        <p:spPr>
          <a:xfrm>
            <a:off x="1973469" y="2690022"/>
            <a:ext cx="3952411" cy="287095"/>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&lt;PHONE&gt;</a:t>
            </a:r>
          </a:p>
        </p:txBody>
      </p:sp>
      <p:sp>
        <p:nvSpPr>
          <p:cNvPr id="3" name="TextBox 2"/>
          <p:cNvSpPr txBox="1"/>
          <p:nvPr userDrawn="1"/>
        </p:nvSpPr>
        <p:spPr>
          <a:xfrm>
            <a:off x="527051" y="398464"/>
            <a:ext cx="6402197" cy="492443"/>
          </a:xfrm>
          <a:prstGeom prst="rect">
            <a:avLst/>
          </a:prstGeom>
          <a:noFill/>
        </p:spPr>
        <p:txBody>
          <a:bodyPr wrap="square" lIns="0" tIns="0" rIns="0" bIns="0" rtlCol="0">
            <a:spAutoFit/>
          </a:bodyPr>
          <a:lstStyle/>
          <a:p>
            <a:pPr>
              <a:buNone/>
            </a:pPr>
            <a:r>
              <a:rPr lang="en-US" sz="3200" b="1" dirty="0" smtClean="0">
                <a:solidFill>
                  <a:srgbClr val="41748D"/>
                </a:solidFill>
                <a:latin typeface="Calibri"/>
                <a:cs typeface="Calibri"/>
              </a:rPr>
              <a:t>Presented by</a:t>
            </a:r>
            <a:endParaRPr lang="en-US" sz="3200" b="1" dirty="0">
              <a:solidFill>
                <a:srgbClr val="41748D"/>
              </a:solidFill>
              <a:latin typeface="Calibri"/>
              <a:cs typeface="Calibri"/>
            </a:endParaRPr>
          </a:p>
        </p:txBody>
      </p:sp>
      <p:cxnSp>
        <p:nvCxnSpPr>
          <p:cNvPr id="41" name="Straight Connector 40"/>
          <p:cNvCxnSpPr/>
          <p:nvPr userDrawn="1"/>
        </p:nvCxnSpPr>
        <p:spPr>
          <a:xfrm>
            <a:off x="1876441" y="3768589"/>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42" name="Picture Placeholder 12"/>
          <p:cNvSpPr>
            <a:spLocks noGrp="1"/>
          </p:cNvSpPr>
          <p:nvPr>
            <p:ph type="pic" sz="quarter" idx="18" hasCustomPrompt="1"/>
          </p:nvPr>
        </p:nvSpPr>
        <p:spPr>
          <a:xfrm>
            <a:off x="541229" y="3775725"/>
            <a:ext cx="1209439" cy="1219993"/>
          </a:xfrm>
        </p:spPr>
        <p:txBody>
          <a:bodyPr/>
          <a:lstStyle>
            <a:lvl1pPr marL="0" indent="0">
              <a:buNone/>
              <a:defRPr sz="800"/>
            </a:lvl1pPr>
          </a:lstStyle>
          <a:p>
            <a:r>
              <a:rPr lang="en-US" dirty="0" smtClean="0"/>
              <a:t>&lt;HEADSHOT&gt;</a:t>
            </a:r>
            <a:endParaRPr lang="en-US" dirty="0"/>
          </a:p>
        </p:txBody>
      </p:sp>
      <p:cxnSp>
        <p:nvCxnSpPr>
          <p:cNvPr id="47" name="Straight Connector 46"/>
          <p:cNvCxnSpPr/>
          <p:nvPr userDrawn="1"/>
        </p:nvCxnSpPr>
        <p:spPr>
          <a:xfrm>
            <a:off x="7604091" y="2046206"/>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48" name="Picture Placeholder 12"/>
          <p:cNvSpPr>
            <a:spLocks noGrp="1"/>
          </p:cNvSpPr>
          <p:nvPr>
            <p:ph type="pic" sz="quarter" idx="23" hasCustomPrompt="1"/>
          </p:nvPr>
        </p:nvSpPr>
        <p:spPr>
          <a:xfrm>
            <a:off x="6268878" y="2053342"/>
            <a:ext cx="1209439" cy="1219993"/>
          </a:xfrm>
        </p:spPr>
        <p:txBody>
          <a:bodyPr/>
          <a:lstStyle>
            <a:lvl1pPr marL="0" indent="0">
              <a:buNone/>
              <a:defRPr sz="800"/>
            </a:lvl1pPr>
          </a:lstStyle>
          <a:p>
            <a:r>
              <a:rPr lang="en-US" dirty="0" smtClean="0"/>
              <a:t>&lt;HEADSHOT&gt;</a:t>
            </a:r>
            <a:endParaRPr lang="en-US" dirty="0"/>
          </a:p>
        </p:txBody>
      </p:sp>
      <p:cxnSp>
        <p:nvCxnSpPr>
          <p:cNvPr id="53" name="Straight Connector 52"/>
          <p:cNvCxnSpPr/>
          <p:nvPr userDrawn="1"/>
        </p:nvCxnSpPr>
        <p:spPr>
          <a:xfrm>
            <a:off x="7618268" y="3782857"/>
            <a:ext cx="0" cy="1241396"/>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54" name="Picture Placeholder 12"/>
          <p:cNvSpPr>
            <a:spLocks noGrp="1"/>
          </p:cNvSpPr>
          <p:nvPr>
            <p:ph type="pic" sz="quarter" idx="28" hasCustomPrompt="1"/>
          </p:nvPr>
        </p:nvSpPr>
        <p:spPr>
          <a:xfrm>
            <a:off x="6283055" y="3789993"/>
            <a:ext cx="1209439" cy="1219993"/>
          </a:xfrm>
        </p:spPr>
        <p:txBody>
          <a:bodyPr/>
          <a:lstStyle>
            <a:lvl1pPr marL="0" indent="0">
              <a:buNone/>
              <a:defRPr sz="800"/>
            </a:lvl1pPr>
          </a:lstStyle>
          <a:p>
            <a:r>
              <a:rPr lang="en-US" dirty="0" smtClean="0"/>
              <a:t>&lt;HEADSHOT&gt;</a:t>
            </a:r>
            <a:endParaRPr lang="en-US" dirty="0"/>
          </a:p>
        </p:txBody>
      </p:sp>
      <p:sp>
        <p:nvSpPr>
          <p:cNvPr id="34"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
        <p:nvSpPr>
          <p:cNvPr id="35" name="Text Placeholder 5"/>
          <p:cNvSpPr>
            <a:spLocks noGrp="1"/>
          </p:cNvSpPr>
          <p:nvPr>
            <p:ph type="body" sz="quarter" idx="29" hasCustomPrompt="1"/>
          </p:nvPr>
        </p:nvSpPr>
        <p:spPr>
          <a:xfrm>
            <a:off x="1993395" y="3768589"/>
            <a:ext cx="3936459" cy="290784"/>
          </a:xfrm>
        </p:spPr>
        <p:txBody>
          <a:bodyPr lIns="0" tIns="0" rIns="0" bIns="0" anchor="t" anchorCtr="0"/>
          <a:lstStyle>
            <a:lvl1pPr marL="0" indent="0" algn="l">
              <a:buNone/>
              <a:defRPr sz="14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sp>
        <p:nvSpPr>
          <p:cNvPr id="36" name="Text Placeholder 14"/>
          <p:cNvSpPr>
            <a:spLocks noGrp="1"/>
          </p:cNvSpPr>
          <p:nvPr>
            <p:ph type="body" sz="quarter" idx="30" hasCustomPrompt="1"/>
          </p:nvPr>
        </p:nvSpPr>
        <p:spPr>
          <a:xfrm>
            <a:off x="1993393" y="4000592"/>
            <a:ext cx="3950635" cy="260797"/>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&lt;TITLE&gt;</a:t>
            </a:r>
          </a:p>
        </p:txBody>
      </p:sp>
      <p:sp>
        <p:nvSpPr>
          <p:cNvPr id="37" name="Text Placeholder 14"/>
          <p:cNvSpPr>
            <a:spLocks noGrp="1"/>
          </p:cNvSpPr>
          <p:nvPr>
            <p:ph type="body" sz="quarter" idx="31" hasCustomPrompt="1"/>
          </p:nvPr>
        </p:nvSpPr>
        <p:spPr>
          <a:xfrm>
            <a:off x="1989524" y="4228792"/>
            <a:ext cx="3954505" cy="255873"/>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&lt;EMAIL&gt;@ebglaw.com</a:t>
            </a:r>
          </a:p>
        </p:txBody>
      </p:sp>
      <p:sp>
        <p:nvSpPr>
          <p:cNvPr id="38" name="Text Placeholder 14"/>
          <p:cNvSpPr>
            <a:spLocks noGrp="1"/>
          </p:cNvSpPr>
          <p:nvPr>
            <p:ph type="body" sz="quarter" idx="32" hasCustomPrompt="1"/>
          </p:nvPr>
        </p:nvSpPr>
        <p:spPr>
          <a:xfrm>
            <a:off x="1991619" y="4474028"/>
            <a:ext cx="3952411" cy="287095"/>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&lt;PHONE&gt;</a:t>
            </a:r>
          </a:p>
        </p:txBody>
      </p:sp>
      <p:sp>
        <p:nvSpPr>
          <p:cNvPr id="39" name="Text Placeholder 5"/>
          <p:cNvSpPr>
            <a:spLocks noGrp="1"/>
          </p:cNvSpPr>
          <p:nvPr>
            <p:ph type="body" sz="quarter" idx="33" hasCustomPrompt="1"/>
          </p:nvPr>
        </p:nvSpPr>
        <p:spPr>
          <a:xfrm>
            <a:off x="7731249" y="2035573"/>
            <a:ext cx="3936459" cy="290784"/>
          </a:xfrm>
        </p:spPr>
        <p:txBody>
          <a:bodyPr lIns="0" tIns="0" rIns="0" bIns="0" anchor="t" anchorCtr="0"/>
          <a:lstStyle>
            <a:lvl1pPr marL="0" indent="0" algn="l">
              <a:buNone/>
              <a:defRPr sz="14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sp>
        <p:nvSpPr>
          <p:cNvPr id="56" name="Text Placeholder 14"/>
          <p:cNvSpPr>
            <a:spLocks noGrp="1"/>
          </p:cNvSpPr>
          <p:nvPr>
            <p:ph type="body" sz="quarter" idx="34" hasCustomPrompt="1"/>
          </p:nvPr>
        </p:nvSpPr>
        <p:spPr>
          <a:xfrm>
            <a:off x="7731248" y="2267576"/>
            <a:ext cx="3950635" cy="260797"/>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&lt;TITLE&gt;</a:t>
            </a:r>
          </a:p>
        </p:txBody>
      </p:sp>
      <p:sp>
        <p:nvSpPr>
          <p:cNvPr id="57" name="Text Placeholder 14"/>
          <p:cNvSpPr>
            <a:spLocks noGrp="1"/>
          </p:cNvSpPr>
          <p:nvPr>
            <p:ph type="body" sz="quarter" idx="35" hasCustomPrompt="1"/>
          </p:nvPr>
        </p:nvSpPr>
        <p:spPr>
          <a:xfrm>
            <a:off x="7727378" y="2495776"/>
            <a:ext cx="3954505" cy="255873"/>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&lt;EMAIL&gt;@ebglaw.com</a:t>
            </a:r>
          </a:p>
        </p:txBody>
      </p:sp>
      <p:sp>
        <p:nvSpPr>
          <p:cNvPr id="58" name="Text Placeholder 14"/>
          <p:cNvSpPr>
            <a:spLocks noGrp="1"/>
          </p:cNvSpPr>
          <p:nvPr>
            <p:ph type="body" sz="quarter" idx="36" hasCustomPrompt="1"/>
          </p:nvPr>
        </p:nvSpPr>
        <p:spPr>
          <a:xfrm>
            <a:off x="7729473" y="2741012"/>
            <a:ext cx="3952411" cy="287095"/>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&lt;PHONE&gt;</a:t>
            </a:r>
          </a:p>
        </p:txBody>
      </p:sp>
      <p:sp>
        <p:nvSpPr>
          <p:cNvPr id="59" name="Text Placeholder 5"/>
          <p:cNvSpPr>
            <a:spLocks noGrp="1"/>
          </p:cNvSpPr>
          <p:nvPr>
            <p:ph type="body" sz="quarter" idx="37" hasCustomPrompt="1"/>
          </p:nvPr>
        </p:nvSpPr>
        <p:spPr>
          <a:xfrm>
            <a:off x="7731249" y="3782857"/>
            <a:ext cx="3936459" cy="290784"/>
          </a:xfrm>
        </p:spPr>
        <p:txBody>
          <a:bodyPr lIns="0" tIns="0" rIns="0" bIns="0" anchor="t" anchorCtr="0"/>
          <a:lstStyle>
            <a:lvl1pPr marL="0" indent="0" algn="l">
              <a:buNone/>
              <a:defRPr sz="1400" b="1" baseline="0">
                <a:solidFill>
                  <a:srgbClr val="41748D"/>
                </a:solidFill>
                <a:latin typeface="Calibri" pitchFamily="34" charset="0"/>
                <a:cs typeface="Calibri" pitchFamily="34" charset="0"/>
              </a:defRPr>
            </a:lvl1pPr>
          </a:lstStyle>
          <a:p>
            <a:pPr lvl="0"/>
            <a:r>
              <a:rPr lang="en-US" dirty="0" smtClean="0"/>
              <a:t>&lt;Name&gt;</a:t>
            </a:r>
            <a:endParaRPr lang="en-US" dirty="0"/>
          </a:p>
        </p:txBody>
      </p:sp>
      <p:sp>
        <p:nvSpPr>
          <p:cNvPr id="60" name="Text Placeholder 14"/>
          <p:cNvSpPr>
            <a:spLocks noGrp="1"/>
          </p:cNvSpPr>
          <p:nvPr>
            <p:ph type="body" sz="quarter" idx="38" hasCustomPrompt="1"/>
          </p:nvPr>
        </p:nvSpPr>
        <p:spPr>
          <a:xfrm>
            <a:off x="7731248" y="4014860"/>
            <a:ext cx="3950635" cy="260797"/>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&lt;TITLE&gt;</a:t>
            </a:r>
          </a:p>
        </p:txBody>
      </p:sp>
      <p:sp>
        <p:nvSpPr>
          <p:cNvPr id="61" name="Text Placeholder 14"/>
          <p:cNvSpPr>
            <a:spLocks noGrp="1"/>
          </p:cNvSpPr>
          <p:nvPr>
            <p:ph type="body" sz="quarter" idx="39" hasCustomPrompt="1"/>
          </p:nvPr>
        </p:nvSpPr>
        <p:spPr>
          <a:xfrm>
            <a:off x="7727378" y="4243060"/>
            <a:ext cx="3954505" cy="255873"/>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&lt;EMAIL&gt;@ebglaw.com</a:t>
            </a:r>
          </a:p>
        </p:txBody>
      </p:sp>
      <p:sp>
        <p:nvSpPr>
          <p:cNvPr id="62" name="Text Placeholder 14"/>
          <p:cNvSpPr>
            <a:spLocks noGrp="1"/>
          </p:cNvSpPr>
          <p:nvPr>
            <p:ph type="body" sz="quarter" idx="40" hasCustomPrompt="1"/>
          </p:nvPr>
        </p:nvSpPr>
        <p:spPr>
          <a:xfrm>
            <a:off x="7729473" y="4488296"/>
            <a:ext cx="3952411" cy="287095"/>
          </a:xfrm>
        </p:spPr>
        <p:txBody>
          <a:bodyPr lIns="0" tIns="0" rIns="0" bIns="0" anchor="t" anchorCtr="0"/>
          <a:lstStyle>
            <a:lvl1pPr marL="0" indent="0" algn="l">
              <a:buNone/>
              <a:defRPr sz="1400" b="0">
                <a:solidFill>
                  <a:srgbClr val="606060"/>
                </a:solidFill>
                <a:latin typeface="Calibri" pitchFamily="34" charset="0"/>
                <a:cs typeface="Calibri" pitchFamily="34" charset="0"/>
              </a:defRPr>
            </a:lvl1pPr>
          </a:lstStyle>
          <a:p>
            <a:pPr lvl="0"/>
            <a:r>
              <a:rPr lang="de-DE" dirty="0" smtClean="0"/>
              <a:t>&lt;PHONE&gt;</a:t>
            </a:r>
          </a:p>
        </p:txBody>
      </p:sp>
    </p:spTree>
    <p:extLst>
      <p:ext uri="{BB962C8B-B14F-4D97-AF65-F5344CB8AC3E}">
        <p14:creationId xmlns:p14="http://schemas.microsoft.com/office/powerpoint/2010/main" val="16822033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6" name="Content Placeholder 2"/>
          <p:cNvSpPr>
            <a:spLocks noGrp="1"/>
          </p:cNvSpPr>
          <p:nvPr>
            <p:ph idx="1" hasCustomPrompt="1"/>
          </p:nvPr>
        </p:nvSpPr>
        <p:spPr>
          <a:xfrm>
            <a:off x="2417370" y="1732725"/>
            <a:ext cx="8046861" cy="4365835"/>
          </a:xfrm>
        </p:spPr>
        <p:txBody>
          <a:bodyPr/>
          <a:lstStyle>
            <a:lvl1pPr marL="347663" indent="-347663">
              <a:lnSpc>
                <a:spcPts val="2200"/>
              </a:lnSpc>
              <a:spcBef>
                <a:spcPts val="1200"/>
              </a:spcBef>
              <a:buClr>
                <a:srgbClr val="41748D"/>
              </a:buClr>
              <a:buSzPct val="104000"/>
              <a:buFont typeface="+mj-lt"/>
              <a:buAutoNum type="arabicPeriod"/>
              <a:defRPr sz="2000" baseline="0">
                <a:solidFill>
                  <a:srgbClr val="606060"/>
                </a:solidFill>
                <a:latin typeface="Calibri"/>
                <a:cs typeface="Calibri"/>
              </a:defRPr>
            </a:lvl1pPr>
            <a:lvl2pPr marL="576263" indent="-228600">
              <a:lnSpc>
                <a:spcPts val="2200"/>
              </a:lnSpc>
              <a:spcBef>
                <a:spcPts val="600"/>
              </a:spcBef>
              <a:buClr>
                <a:srgbClr val="606060"/>
              </a:buClr>
              <a:buSzPct val="100000"/>
              <a:buFont typeface="+mj-lt"/>
              <a:buAutoNum type="romanLcPeriod"/>
              <a:tabLst/>
              <a:defRPr sz="1800">
                <a:solidFill>
                  <a:srgbClr val="606060"/>
                </a:solidFill>
                <a:latin typeface="Calibri"/>
                <a:cs typeface="Calibri"/>
              </a:defRPr>
            </a:lvl2pPr>
            <a:lvl3pPr marL="973138" indent="-279400">
              <a:lnSpc>
                <a:spcPts val="2200"/>
              </a:lnSpc>
              <a:spcBef>
                <a:spcPts val="300"/>
              </a:spcBef>
              <a:buFont typeface="+mj-lt"/>
              <a:buAutoNum type="alphaLcPeriod"/>
              <a:defRPr sz="1600" baseline="0">
                <a:solidFill>
                  <a:srgbClr val="606060"/>
                </a:solidFill>
                <a:latin typeface="Calibri"/>
                <a:cs typeface="Calibri"/>
              </a:defRPr>
            </a:lvl3pPr>
            <a:lvl4pPr marL="1195388" indent="-228600">
              <a:lnSpc>
                <a:spcPts val="2200"/>
              </a:lnSpc>
              <a:spcBef>
                <a:spcPts val="300"/>
              </a:spcBef>
              <a:defRPr sz="2000">
                <a:solidFill>
                  <a:srgbClr val="606060"/>
                </a:solidFill>
                <a:latin typeface="Microsoft Sans Serif"/>
                <a:cs typeface="Microsoft Sans Serif"/>
              </a:defRPr>
            </a:lvl4pPr>
            <a:lvl5pPr marL="1485900" indent="-228600">
              <a:lnSpc>
                <a:spcPts val="2200"/>
              </a:lnSpc>
              <a:spcBef>
                <a:spcPts val="300"/>
              </a:spcBef>
              <a:defRPr sz="2000">
                <a:solidFill>
                  <a:srgbClr val="606060"/>
                </a:solidFill>
                <a:latin typeface="Microsoft Sans Serif"/>
                <a:cs typeface="Microsoft Sans Serif"/>
              </a:defRPr>
            </a:lvl5pPr>
          </a:lstStyle>
          <a:p>
            <a:pPr lvl="0"/>
            <a:r>
              <a:rPr lang="en-US" dirty="0" smtClean="0"/>
              <a:t>Item 1</a:t>
            </a:r>
          </a:p>
          <a:p>
            <a:pPr lvl="0"/>
            <a:r>
              <a:rPr lang="en-US" dirty="0" smtClean="0"/>
              <a:t>Item 2</a:t>
            </a:r>
          </a:p>
          <a:p>
            <a:pPr lvl="0"/>
            <a:r>
              <a:rPr lang="en-US" dirty="0" smtClean="0"/>
              <a:t>Item 3</a:t>
            </a:r>
          </a:p>
          <a:p>
            <a:pPr lvl="0"/>
            <a:r>
              <a:rPr lang="en-US" dirty="0" smtClean="0"/>
              <a:t>Item 4</a:t>
            </a:r>
          </a:p>
          <a:p>
            <a:pPr lvl="0"/>
            <a:r>
              <a:rPr lang="en-US" dirty="0" smtClean="0"/>
              <a:t>Item 5</a:t>
            </a:r>
          </a:p>
        </p:txBody>
      </p:sp>
      <p:sp>
        <p:nvSpPr>
          <p:cNvPr id="11" name="TextBox 10"/>
          <p:cNvSpPr txBox="1"/>
          <p:nvPr userDrawn="1"/>
        </p:nvSpPr>
        <p:spPr>
          <a:xfrm>
            <a:off x="527051" y="398464"/>
            <a:ext cx="6402197" cy="492443"/>
          </a:xfrm>
          <a:prstGeom prst="rect">
            <a:avLst/>
          </a:prstGeom>
          <a:noFill/>
        </p:spPr>
        <p:txBody>
          <a:bodyPr wrap="square" lIns="0" tIns="0" rIns="0" bIns="0" rtlCol="0">
            <a:spAutoFit/>
          </a:bodyPr>
          <a:lstStyle/>
          <a:p>
            <a:pPr>
              <a:buNone/>
            </a:pPr>
            <a:r>
              <a:rPr lang="en-US" sz="3200" b="1" dirty="0" smtClean="0">
                <a:solidFill>
                  <a:srgbClr val="41748D"/>
                </a:solidFill>
                <a:latin typeface="Calibri"/>
                <a:cs typeface="Calibri"/>
              </a:rPr>
              <a:t>Agenda</a:t>
            </a:r>
            <a:endParaRPr lang="en-US" sz="3200" b="1" dirty="0">
              <a:solidFill>
                <a:srgbClr val="41748D"/>
              </a:solidFill>
              <a:latin typeface="Calibri"/>
              <a:cs typeface="Calibri"/>
            </a:endParaRPr>
          </a:p>
        </p:txBody>
      </p:sp>
      <p:sp>
        <p:nvSpPr>
          <p:cNvPr id="13"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2757378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age">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0" y="6524625"/>
            <a:ext cx="12192000" cy="0"/>
          </a:xfrm>
          <a:prstGeom prst="line">
            <a:avLst/>
          </a:prstGeom>
          <a:noFill/>
          <a:ln w="9525"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ln w="76200" cmpd="tri">
                <a:solidFill>
                  <a:schemeClr val="tx1"/>
                </a:solidFill>
              </a:ln>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143695" y="2065537"/>
            <a:ext cx="88601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userDrawn="1"/>
        </p:nvSpPr>
        <p:spPr bwMode="auto">
          <a:xfrm>
            <a:off x="501651" y="6688139"/>
            <a:ext cx="2755900" cy="9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endParaRPr lang="en-US" sz="600" dirty="0" smtClean="0">
              <a:solidFill>
                <a:schemeClr val="bg2"/>
              </a:solidFill>
              <a:latin typeface="Calibri"/>
              <a:cs typeface="Calibri"/>
            </a:endParaRPr>
          </a:p>
        </p:txBody>
      </p:sp>
      <p:sp>
        <p:nvSpPr>
          <p:cNvPr id="9" name="Text Box 10"/>
          <p:cNvSpPr txBox="1">
            <a:spLocks noChangeArrowheads="1"/>
          </p:cNvSpPr>
          <p:nvPr userDrawn="1"/>
        </p:nvSpPr>
        <p:spPr bwMode="auto">
          <a:xfrm>
            <a:off x="8098367" y="6678613"/>
            <a:ext cx="3577167" cy="10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p>
            <a:pPr algn="r" eaLnBrk="0" hangingPunct="0">
              <a:buFontTx/>
              <a:buNone/>
              <a:defRPr/>
            </a:pPr>
            <a:r>
              <a:rPr lang="en-US" sz="700" b="1" i="0" dirty="0" err="1">
                <a:solidFill>
                  <a:srgbClr val="41748D"/>
                </a:solidFill>
                <a:latin typeface="Calibri"/>
                <a:cs typeface="Calibri"/>
              </a:rPr>
              <a:t>ebglaw.com</a:t>
            </a:r>
            <a:endParaRPr lang="en-US" sz="700" b="1" i="0" dirty="0">
              <a:solidFill>
                <a:srgbClr val="41748D"/>
              </a:solidFill>
              <a:latin typeface="Calibri"/>
              <a:cs typeface="Calibri"/>
            </a:endParaRPr>
          </a:p>
        </p:txBody>
      </p:sp>
      <p:cxnSp>
        <p:nvCxnSpPr>
          <p:cNvPr id="11" name="Straight Connector 10"/>
          <p:cNvCxnSpPr/>
          <p:nvPr userDrawn="1"/>
        </p:nvCxnSpPr>
        <p:spPr>
          <a:xfrm>
            <a:off x="4320971" y="2064135"/>
            <a:ext cx="0" cy="2173734"/>
          </a:xfrm>
          <a:prstGeom prst="line">
            <a:avLst/>
          </a:prstGeom>
          <a:ln w="12700">
            <a:solidFill>
              <a:srgbClr val="EC9F21"/>
            </a:solidFill>
          </a:ln>
        </p:spPr>
        <p:style>
          <a:lnRef idx="1">
            <a:schemeClr val="accent1"/>
          </a:lnRef>
          <a:fillRef idx="0">
            <a:schemeClr val="accent1"/>
          </a:fillRef>
          <a:effectRef idx="0">
            <a:schemeClr val="accent1"/>
          </a:effectRef>
          <a:fontRef idx="minor">
            <a:schemeClr val="tx1"/>
          </a:fontRef>
        </p:style>
      </p:cxnSp>
      <p:sp>
        <p:nvSpPr>
          <p:cNvPr id="12" name="Title 6"/>
          <p:cNvSpPr>
            <a:spLocks noGrp="1"/>
          </p:cNvSpPr>
          <p:nvPr>
            <p:ph type="title" hasCustomPrompt="1"/>
          </p:nvPr>
        </p:nvSpPr>
        <p:spPr>
          <a:xfrm>
            <a:off x="4452047" y="2326119"/>
            <a:ext cx="5721404" cy="1613780"/>
          </a:xfrm>
        </p:spPr>
        <p:txBody>
          <a:bodyPr>
            <a:normAutofit fontScale="90000"/>
          </a:bodyPr>
          <a:lstStyle>
            <a:lvl1pPr algn="l">
              <a:defRPr sz="3600" b="1">
                <a:solidFill>
                  <a:srgbClr val="41748D"/>
                </a:solidFill>
                <a:latin typeface="Calibri" pitchFamily="34" charset="0"/>
                <a:cs typeface="Calibri" pitchFamily="34" charset="0"/>
              </a:defRPr>
            </a:lvl1pPr>
          </a:lstStyle>
          <a:p>
            <a:pPr algn="l"/>
            <a:r>
              <a:rPr lang="en-US" dirty="0" smtClean="0"/>
              <a:t>Title</a:t>
            </a:r>
            <a:endParaRPr lang="en-US" dirty="0"/>
          </a:p>
        </p:txBody>
      </p:sp>
      <p:sp>
        <p:nvSpPr>
          <p:cNvPr id="19" name="Rectangle 6"/>
          <p:cNvSpPr>
            <a:spLocks noChangeArrowheads="1"/>
          </p:cNvSpPr>
          <p:nvPr userDrawn="1"/>
        </p:nvSpPr>
        <p:spPr bwMode="auto">
          <a:xfrm>
            <a:off x="1" y="1"/>
            <a:ext cx="12192000" cy="586961"/>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
        <p:nvSpPr>
          <p:cNvPr id="20" name="Rectangle 6"/>
          <p:cNvSpPr>
            <a:spLocks noChangeArrowheads="1"/>
          </p:cNvSpPr>
          <p:nvPr userDrawn="1"/>
        </p:nvSpPr>
        <p:spPr bwMode="auto">
          <a:xfrm>
            <a:off x="-12699" y="5950141"/>
            <a:ext cx="12204700" cy="586961"/>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p>
        </p:txBody>
      </p:sp>
    </p:spTree>
    <p:extLst>
      <p:ext uri="{BB962C8B-B14F-4D97-AF65-F5344CB8AC3E}">
        <p14:creationId xmlns:p14="http://schemas.microsoft.com/office/powerpoint/2010/main" val="1906345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2" name="Title 1"/>
          <p:cNvSpPr>
            <a:spLocks noGrp="1"/>
          </p:cNvSpPr>
          <p:nvPr>
            <p:ph type="title"/>
          </p:nvPr>
        </p:nvSpPr>
        <p:spPr>
          <a:xfrm>
            <a:off x="491067" y="464928"/>
            <a:ext cx="10363200" cy="56598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10"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3" name="Content Placeholder 2"/>
          <p:cNvSpPr>
            <a:spLocks noGrp="1"/>
          </p:cNvSpPr>
          <p:nvPr>
            <p:ph idx="1"/>
          </p:nvPr>
        </p:nvSpPr>
        <p:spPr>
          <a:xfrm>
            <a:off x="491065" y="1647111"/>
            <a:ext cx="11190819" cy="4365835"/>
          </a:xfrm>
        </p:spPr>
        <p:txBody>
          <a:bodyPr/>
          <a:lstStyle>
            <a:lvl1pPr marL="234950" indent="-234950">
              <a:lnSpc>
                <a:spcPts val="2200"/>
              </a:lnSpc>
              <a:spcBef>
                <a:spcPts val="1200"/>
              </a:spcBef>
              <a:buClr>
                <a:srgbClr val="41748D"/>
              </a:buClr>
              <a:buSzPct val="104000"/>
              <a:buFont typeface="Wingdings" charset="2"/>
              <a:buChar char="§"/>
              <a:defRPr sz="2000">
                <a:solidFill>
                  <a:srgbClr val="606060"/>
                </a:solidFill>
                <a:latin typeface="Calibri"/>
                <a:cs typeface="Calibri"/>
              </a:defRPr>
            </a:lvl1pPr>
            <a:lvl2pPr marL="512763" indent="-228600">
              <a:lnSpc>
                <a:spcPts val="2200"/>
              </a:lnSpc>
              <a:spcBef>
                <a:spcPts val="600"/>
              </a:spcBef>
              <a:buClr>
                <a:srgbClr val="606060"/>
              </a:buClr>
              <a:buSzPct val="100000"/>
              <a:buFont typeface="Arial" pitchFamily="34" charset="0"/>
              <a:buChar char="•"/>
              <a:tabLst/>
              <a:defRPr sz="1800">
                <a:solidFill>
                  <a:srgbClr val="606060"/>
                </a:solidFill>
                <a:latin typeface="Calibri"/>
                <a:cs typeface="Calibri"/>
              </a:defRPr>
            </a:lvl2pPr>
            <a:lvl3pPr marL="862013" indent="-168275">
              <a:lnSpc>
                <a:spcPts val="2200"/>
              </a:lnSpc>
              <a:spcBef>
                <a:spcPts val="300"/>
              </a:spcBef>
              <a:buFont typeface="Courier New" pitchFamily="49" charset="0"/>
              <a:buChar char="o"/>
              <a:defRPr sz="1600" baseline="0">
                <a:solidFill>
                  <a:srgbClr val="606060"/>
                </a:solidFill>
                <a:latin typeface="Calibri"/>
                <a:cs typeface="Calibri"/>
              </a:defRPr>
            </a:lvl3pPr>
            <a:lvl4pPr marL="1195388" indent="-228600">
              <a:lnSpc>
                <a:spcPts val="2200"/>
              </a:lnSpc>
              <a:spcBef>
                <a:spcPts val="300"/>
              </a:spcBef>
              <a:defRPr sz="1600">
                <a:solidFill>
                  <a:srgbClr val="606060"/>
                </a:solidFill>
                <a:latin typeface="Calibri" pitchFamily="34" charset="0"/>
                <a:cs typeface="Calibri" pitchFamily="34" charset="0"/>
              </a:defRPr>
            </a:lvl4pPr>
            <a:lvl5pPr marL="1485900" indent="-228600">
              <a:lnSpc>
                <a:spcPts val="2200"/>
              </a:lnSpc>
              <a:spcBef>
                <a:spcPts val="300"/>
              </a:spcBef>
              <a:defRPr sz="1600">
                <a:solidFill>
                  <a:srgbClr val="606060"/>
                </a:solidFill>
                <a:latin typeface="Calibri" pitchFamily="34" charset="0"/>
                <a:cs typeface="Calibri" pitchFamily="34" charset="0"/>
              </a:defRPr>
            </a:lvl5pPr>
            <a:lvl6pPr>
              <a:defRPr sz="1800"/>
            </a:lvl6pPr>
            <a:lvl7pPr>
              <a:defRPr sz="1800"/>
            </a:lvl7pPr>
            <a:lvl8pPr>
              <a:defRPr sz="1800"/>
            </a:lvl8pPr>
            <a:lvl9pPr marL="3657600" indent="0">
              <a:buNone/>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26399086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Bullete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491067" y="1444625"/>
            <a:ext cx="11192933" cy="0"/>
          </a:xfrm>
          <a:prstGeom prst="line">
            <a:avLst/>
          </a:prstGeom>
          <a:noFill/>
          <a:ln w="19050" cmpd="sng">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1166640" y="6448426"/>
            <a:ext cx="439939"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userDrawn="1"/>
        </p:nvSpPr>
        <p:spPr bwMode="auto">
          <a:xfrm>
            <a:off x="0" y="-7938"/>
            <a:ext cx="12192000" cy="117476"/>
          </a:xfrm>
          <a:prstGeom prst="rect">
            <a:avLst/>
          </a:prstGeom>
          <a:solidFill>
            <a:srgbClr val="1E4C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sz="2400">
              <a:solidFill>
                <a:srgbClr val="41748D"/>
              </a:solidFill>
              <a:ea typeface="Geneva" charset="0"/>
              <a:cs typeface="Geneva" charset="0"/>
            </a:endParaRPr>
          </a:p>
        </p:txBody>
      </p:sp>
      <p:sp>
        <p:nvSpPr>
          <p:cNvPr id="8" name="Line 5"/>
          <p:cNvSpPr>
            <a:spLocks noChangeShapeType="1"/>
          </p:cNvSpPr>
          <p:nvPr userDrawn="1"/>
        </p:nvSpPr>
        <p:spPr bwMode="auto">
          <a:xfrm>
            <a:off x="1" y="6459538"/>
            <a:ext cx="10977033" cy="0"/>
          </a:xfrm>
          <a:prstGeom prst="line">
            <a:avLst/>
          </a:prstGeom>
          <a:noFill/>
          <a:ln w="6350" cmpd="sng">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sz="2400"/>
          </a:p>
        </p:txBody>
      </p:sp>
      <p:sp>
        <p:nvSpPr>
          <p:cNvPr id="10" name="Text Box 10"/>
          <p:cNvSpPr txBox="1">
            <a:spLocks noChangeArrowheads="1"/>
          </p:cNvSpPr>
          <p:nvPr userDrawn="1"/>
        </p:nvSpPr>
        <p:spPr bwMode="auto">
          <a:xfrm>
            <a:off x="486834" y="6626225"/>
            <a:ext cx="3685117" cy="12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buChar char="•"/>
              <a:defRPr sz="2400">
                <a:solidFill>
                  <a:schemeClr val="tx1"/>
                </a:solidFill>
                <a:latin typeface="Arial" charset="0"/>
                <a:ea typeface="ＭＳ Ｐゴシック" charset="0"/>
                <a:cs typeface="ＭＳ Ｐゴシック" charset="0"/>
              </a:defRPr>
            </a:lvl9pPr>
          </a:lstStyle>
          <a:p>
            <a:pPr>
              <a:buFontTx/>
              <a:buNone/>
              <a:defRPr/>
            </a:pPr>
            <a:r>
              <a:rPr lang="en-US" sz="600" dirty="0" smtClean="0">
                <a:solidFill>
                  <a:schemeClr val="bg2"/>
                </a:solidFill>
                <a:latin typeface="Calibri"/>
                <a:cs typeface="Calibri"/>
              </a:rPr>
              <a:t>© 2019 Epstein Becker &amp; Green, P.C.  </a:t>
            </a:r>
            <a:r>
              <a:rPr lang="en-US" sz="600" dirty="0" smtClean="0">
                <a:solidFill>
                  <a:srgbClr val="EBB02C"/>
                </a:solidFill>
                <a:latin typeface="Microsoft Sans Serif" charset="0"/>
                <a:cs typeface="Microsoft Sans Serif" charset="0"/>
              </a:rPr>
              <a:t>| </a:t>
            </a:r>
            <a:r>
              <a:rPr lang="en-US" sz="600" dirty="0" smtClean="0">
                <a:solidFill>
                  <a:srgbClr val="1E4C62"/>
                </a:solidFill>
                <a:latin typeface="Microsoft Sans Serif" charset="0"/>
                <a:cs typeface="Microsoft Sans Serif" charset="0"/>
              </a:rPr>
              <a:t> </a:t>
            </a:r>
            <a:r>
              <a:rPr lang="en-US" sz="600" dirty="0" smtClean="0">
                <a:solidFill>
                  <a:srgbClr val="808080"/>
                </a:solidFill>
                <a:latin typeface="Calibri"/>
                <a:cs typeface="Calibri"/>
              </a:rPr>
              <a:t>All Rights Reserved. </a:t>
            </a:r>
            <a:r>
              <a:rPr lang="en-US" sz="600" dirty="0" smtClean="0">
                <a:solidFill>
                  <a:srgbClr val="EBB02C"/>
                </a:solidFill>
                <a:latin typeface="Calibri"/>
                <a:cs typeface="Calibri"/>
              </a:rPr>
              <a:t> </a:t>
            </a:r>
            <a:r>
              <a:rPr lang="en-US" sz="600" dirty="0" smtClean="0">
                <a:solidFill>
                  <a:srgbClr val="EBB02C"/>
                </a:solidFill>
                <a:latin typeface="Microsoft Sans Serif" charset="0"/>
                <a:cs typeface="Microsoft Sans Serif" charset="0"/>
              </a:rPr>
              <a:t>|  </a:t>
            </a:r>
            <a:r>
              <a:rPr lang="en-US" sz="800" b="1" i="0" dirty="0" err="1" smtClean="0">
                <a:solidFill>
                  <a:srgbClr val="41748D"/>
                </a:solidFill>
                <a:latin typeface="Calibri"/>
                <a:cs typeface="Calibri"/>
              </a:rPr>
              <a:t>ebglaw.com</a:t>
            </a:r>
            <a:endParaRPr lang="en-US" sz="800" b="1" i="0" dirty="0" smtClean="0">
              <a:solidFill>
                <a:srgbClr val="41748D"/>
              </a:solidFill>
              <a:latin typeface="Calibri"/>
              <a:cs typeface="Calibri"/>
            </a:endParaRPr>
          </a:p>
        </p:txBody>
      </p:sp>
      <p:sp>
        <p:nvSpPr>
          <p:cNvPr id="13" name="Content Placeholder 2"/>
          <p:cNvSpPr>
            <a:spLocks noGrp="1"/>
          </p:cNvSpPr>
          <p:nvPr>
            <p:ph idx="1"/>
          </p:nvPr>
        </p:nvSpPr>
        <p:spPr>
          <a:xfrm>
            <a:off x="491065" y="1647111"/>
            <a:ext cx="11190819" cy="4365835"/>
          </a:xfrm>
        </p:spPr>
        <p:txBody>
          <a:bodyPr/>
          <a:lstStyle>
            <a:lvl1pPr marL="234950" indent="-234950">
              <a:lnSpc>
                <a:spcPts val="2200"/>
              </a:lnSpc>
              <a:spcBef>
                <a:spcPts val="1200"/>
              </a:spcBef>
              <a:buClr>
                <a:srgbClr val="41748D"/>
              </a:buClr>
              <a:buSzPct val="104000"/>
              <a:buFont typeface="Wingdings" charset="2"/>
              <a:buChar char="§"/>
              <a:defRPr sz="2000">
                <a:solidFill>
                  <a:srgbClr val="606060"/>
                </a:solidFill>
                <a:latin typeface="Calibri"/>
                <a:cs typeface="Calibri"/>
              </a:defRPr>
            </a:lvl1pPr>
            <a:lvl2pPr marL="512763" indent="-228600">
              <a:lnSpc>
                <a:spcPts val="2200"/>
              </a:lnSpc>
              <a:spcBef>
                <a:spcPts val="600"/>
              </a:spcBef>
              <a:buClr>
                <a:srgbClr val="606060"/>
              </a:buClr>
              <a:buSzPct val="100000"/>
              <a:buFont typeface="Arial" pitchFamily="34" charset="0"/>
              <a:buChar char="•"/>
              <a:tabLst/>
              <a:defRPr sz="1800">
                <a:solidFill>
                  <a:srgbClr val="606060"/>
                </a:solidFill>
                <a:latin typeface="Calibri"/>
                <a:cs typeface="Calibri"/>
              </a:defRPr>
            </a:lvl2pPr>
            <a:lvl3pPr marL="862013" indent="-168275">
              <a:lnSpc>
                <a:spcPts val="2200"/>
              </a:lnSpc>
              <a:spcBef>
                <a:spcPts val="300"/>
              </a:spcBef>
              <a:buFont typeface="Courier New" pitchFamily="49" charset="0"/>
              <a:buChar char="o"/>
              <a:defRPr sz="1600" baseline="0">
                <a:solidFill>
                  <a:srgbClr val="606060"/>
                </a:solidFill>
                <a:latin typeface="Calibri"/>
                <a:cs typeface="Calibri"/>
              </a:defRPr>
            </a:lvl3pPr>
            <a:lvl4pPr marL="1195388" indent="-228600">
              <a:lnSpc>
                <a:spcPts val="2200"/>
              </a:lnSpc>
              <a:spcBef>
                <a:spcPts val="300"/>
              </a:spcBef>
              <a:defRPr sz="1600">
                <a:solidFill>
                  <a:srgbClr val="606060"/>
                </a:solidFill>
                <a:latin typeface="Calibri" pitchFamily="34" charset="0"/>
                <a:cs typeface="Calibri" pitchFamily="34" charset="0"/>
              </a:defRPr>
            </a:lvl4pPr>
            <a:lvl5pPr marL="1485900" indent="-228600">
              <a:lnSpc>
                <a:spcPts val="2200"/>
              </a:lnSpc>
              <a:spcBef>
                <a:spcPts val="300"/>
              </a:spcBef>
              <a:defRPr sz="1600">
                <a:solidFill>
                  <a:srgbClr val="606060"/>
                </a:solidFill>
                <a:latin typeface="+mn-lt"/>
                <a:cs typeface="Microsoft Sans Serif"/>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itle 1"/>
          <p:cNvSpPr>
            <a:spLocks noGrp="1"/>
          </p:cNvSpPr>
          <p:nvPr>
            <p:ph type="title"/>
          </p:nvPr>
        </p:nvSpPr>
        <p:spPr>
          <a:xfrm>
            <a:off x="491067" y="464928"/>
            <a:ext cx="10363200" cy="479952"/>
          </a:xfrm>
        </p:spPr>
        <p:txBody>
          <a:bodyPr lIns="0" tIns="0" rIns="0" bIns="0" anchor="t"/>
          <a:lstStyle>
            <a:lvl1pPr algn="l">
              <a:lnSpc>
                <a:spcPts val="3540"/>
              </a:lnSpc>
              <a:defRPr sz="3200" b="1">
                <a:solidFill>
                  <a:srgbClr val="41748D"/>
                </a:solidFill>
                <a:latin typeface="Calibri"/>
                <a:cs typeface="Calibri"/>
              </a:defRPr>
            </a:lvl1pPr>
          </a:lstStyle>
          <a:p>
            <a:r>
              <a:rPr lang="en-US" smtClean="0"/>
              <a:t>Click to edit Master title style</a:t>
            </a:r>
            <a:endParaRPr lang="en-US" dirty="0"/>
          </a:p>
        </p:txBody>
      </p:sp>
      <p:sp>
        <p:nvSpPr>
          <p:cNvPr id="14" name="Text Placeholder 2"/>
          <p:cNvSpPr>
            <a:spLocks noGrp="1"/>
          </p:cNvSpPr>
          <p:nvPr>
            <p:ph type="body" sz="quarter" idx="11" hasCustomPrompt="1"/>
          </p:nvPr>
        </p:nvSpPr>
        <p:spPr>
          <a:xfrm>
            <a:off x="491066" y="914401"/>
            <a:ext cx="10369975" cy="352425"/>
          </a:xfrm>
        </p:spPr>
        <p:txBody>
          <a:bodyPr lIns="0" tIns="0" rIns="0" bIns="0"/>
          <a:lstStyle>
            <a:lvl1pPr marL="0" indent="0">
              <a:spcBef>
                <a:spcPts val="0"/>
              </a:spcBef>
              <a:buNone/>
              <a:defRPr sz="2000" b="1" baseline="0">
                <a:solidFill>
                  <a:schemeClr val="accent2"/>
                </a:solidFill>
                <a:latin typeface="Calibri" pitchFamily="34" charset="0"/>
                <a:cs typeface="Calibri" pitchFamily="34" charset="0"/>
              </a:defRPr>
            </a:lvl1pPr>
          </a:lstStyle>
          <a:p>
            <a:pPr lvl="0"/>
            <a:r>
              <a:rPr lang="en-US" dirty="0" smtClean="0"/>
              <a:t>SUBTITLE</a:t>
            </a:r>
          </a:p>
        </p:txBody>
      </p:sp>
      <p:sp>
        <p:nvSpPr>
          <p:cNvPr id="11" name="Rectangle 6"/>
          <p:cNvSpPr txBox="1">
            <a:spLocks noChangeArrowheads="1"/>
          </p:cNvSpPr>
          <p:nvPr userDrawn="1"/>
        </p:nvSpPr>
        <p:spPr bwMode="auto">
          <a:xfrm>
            <a:off x="5792923" y="6619081"/>
            <a:ext cx="582083" cy="12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ctr" rtl="0" eaLnBrk="0" fontAlgn="base" hangingPunct="0">
              <a:spcBef>
                <a:spcPct val="0"/>
              </a:spcBef>
              <a:spcAft>
                <a:spcPct val="0"/>
              </a:spcAft>
              <a:buFontTx/>
              <a:buNone/>
              <a:defRPr sz="900" kern="1200">
                <a:solidFill>
                  <a:schemeClr val="tx1"/>
                </a:solidFill>
                <a:latin typeface="Calibri"/>
                <a:ea typeface="Geneva" charset="0"/>
                <a:cs typeface="Calibri"/>
              </a:defRPr>
            </a:lvl1pPr>
            <a:lvl2pPr marL="4572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buChar char="•"/>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D9CEDFFC-0EDD-1A40-82C2-697ABAAF1A5F}" type="slidenum">
              <a:rPr lang="en-US" sz="900" smtClean="0"/>
              <a:pPr>
                <a:defRPr/>
              </a:pPr>
              <a:t>‹#›</a:t>
            </a:fld>
            <a:endParaRPr lang="en-US" sz="900" dirty="0">
              <a:solidFill>
                <a:srgbClr val="EBB02C"/>
              </a:solidFill>
            </a:endParaRPr>
          </a:p>
        </p:txBody>
      </p:sp>
    </p:spTree>
    <p:extLst>
      <p:ext uri="{BB962C8B-B14F-4D97-AF65-F5344CB8AC3E}">
        <p14:creationId xmlns:p14="http://schemas.microsoft.com/office/powerpoint/2010/main" val="9532119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buFontTx/>
              <a:buNone/>
              <a:defRPr sz="1400">
                <a:latin typeface="+mn-lt"/>
                <a:ea typeface="ＭＳ Ｐゴシック" charset="0"/>
                <a:cs typeface="Geneva"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buFontTx/>
              <a:buNone/>
              <a:defRPr sz="1400">
                <a:latin typeface="+mn-lt"/>
                <a:ea typeface="ＭＳ Ｐゴシック" charset="0"/>
                <a:cs typeface="Geneva" charset="0"/>
              </a:defRPr>
            </a:lvl1pPr>
          </a:lstStyle>
          <a:p>
            <a:pPr>
              <a:defRPr/>
            </a:pPr>
            <a:endParaRPr lang="en-US" dirty="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buFontTx/>
              <a:buNone/>
              <a:defRPr sz="1400">
                <a:latin typeface="+mn-lt"/>
                <a:ea typeface="Geneva" charset="0"/>
                <a:cs typeface="Geneva" charset="0"/>
              </a:defRPr>
            </a:lvl1pPr>
          </a:lstStyle>
          <a:p>
            <a:pPr>
              <a:defRPr/>
            </a:pPr>
            <a:fld id="{1BAC2758-79ED-E343-8524-1DED98A4664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52" r:id="rId2"/>
    <p:sldLayoutId id="2147483755" r:id="rId3"/>
    <p:sldLayoutId id="2147483761" r:id="rId4"/>
    <p:sldLayoutId id="2147483762" r:id="rId5"/>
    <p:sldLayoutId id="2147483753" r:id="rId6"/>
    <p:sldLayoutId id="2147483751" r:id="rId7"/>
    <p:sldLayoutId id="2147483747" r:id="rId8"/>
    <p:sldLayoutId id="2147483758" r:id="rId9"/>
    <p:sldLayoutId id="2147483748" r:id="rId10"/>
    <p:sldLayoutId id="2147483757" r:id="rId11"/>
    <p:sldLayoutId id="2147483754" r:id="rId12"/>
    <p:sldLayoutId id="2147483759" r:id="rId13"/>
    <p:sldLayoutId id="2147483749" r:id="rId14"/>
    <p:sldLayoutId id="2147483760" r:id="rId15"/>
    <p:sldLayoutId id="2147483750" r:id="rId16"/>
  </p:sldLayoutIdLst>
  <p:timing>
    <p:tnLst>
      <p:par>
        <p:cTn id="1" dur="indefinite" restart="never" nodeType="tmRoot"/>
      </p:par>
    </p:tnLst>
  </p:timing>
  <p:hf hdr="0" dt="0"/>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Grande" charset="0"/>
          <a:ea typeface="ＭＳ Ｐゴシック" charset="0"/>
          <a:cs typeface="Geneva" charset="0"/>
        </a:defRPr>
      </a:lvl2pPr>
      <a:lvl3pPr algn="ctr" rtl="0" eaLnBrk="1" fontAlgn="base" hangingPunct="1">
        <a:spcBef>
          <a:spcPct val="0"/>
        </a:spcBef>
        <a:spcAft>
          <a:spcPct val="0"/>
        </a:spcAft>
        <a:defRPr sz="4400">
          <a:solidFill>
            <a:schemeClr val="tx2"/>
          </a:solidFill>
          <a:latin typeface="Lucida Grande" charset="0"/>
          <a:ea typeface="ＭＳ Ｐゴシック" charset="0"/>
          <a:cs typeface="Geneva" charset="0"/>
        </a:defRPr>
      </a:lvl3pPr>
      <a:lvl4pPr algn="ctr" rtl="0" eaLnBrk="1" fontAlgn="base" hangingPunct="1">
        <a:spcBef>
          <a:spcPct val="0"/>
        </a:spcBef>
        <a:spcAft>
          <a:spcPct val="0"/>
        </a:spcAft>
        <a:defRPr sz="4400">
          <a:solidFill>
            <a:schemeClr val="tx2"/>
          </a:solidFill>
          <a:latin typeface="Lucida Grande" charset="0"/>
          <a:ea typeface="ＭＳ Ｐゴシック" charset="0"/>
          <a:cs typeface="Geneva" charset="0"/>
        </a:defRPr>
      </a:lvl4pPr>
      <a:lvl5pPr algn="ctr" rtl="0" eaLnBrk="1" fontAlgn="base" hangingPunct="1">
        <a:spcBef>
          <a:spcPct val="0"/>
        </a:spcBef>
        <a:spcAft>
          <a:spcPct val="0"/>
        </a:spcAft>
        <a:defRPr sz="4400">
          <a:solidFill>
            <a:schemeClr val="tx2"/>
          </a:solidFill>
          <a:latin typeface="Lucida Grande" charset="0"/>
          <a:ea typeface="ＭＳ Ｐゴシック" charset="0"/>
          <a:cs typeface="Geneva" charset="0"/>
        </a:defRPr>
      </a:lvl5pPr>
      <a:lvl6pPr marL="457200" algn="ctr" rtl="0" eaLnBrk="1" fontAlgn="base" hangingPunct="1">
        <a:spcBef>
          <a:spcPct val="0"/>
        </a:spcBef>
        <a:spcAft>
          <a:spcPct val="0"/>
        </a:spcAft>
        <a:defRPr sz="4400">
          <a:solidFill>
            <a:schemeClr val="tx2"/>
          </a:solidFill>
          <a:latin typeface="Lucida Grande" charset="0"/>
          <a:ea typeface="ＭＳ Ｐゴシック" charset="0"/>
          <a:cs typeface="Geneva" charset="0"/>
        </a:defRPr>
      </a:lvl6pPr>
      <a:lvl7pPr marL="914400" algn="ctr" rtl="0" eaLnBrk="1" fontAlgn="base" hangingPunct="1">
        <a:spcBef>
          <a:spcPct val="0"/>
        </a:spcBef>
        <a:spcAft>
          <a:spcPct val="0"/>
        </a:spcAft>
        <a:defRPr sz="4400">
          <a:solidFill>
            <a:schemeClr val="tx2"/>
          </a:solidFill>
          <a:latin typeface="Lucida Grande" charset="0"/>
          <a:ea typeface="ＭＳ Ｐゴシック" charset="0"/>
          <a:cs typeface="Geneva" charset="0"/>
        </a:defRPr>
      </a:lvl7pPr>
      <a:lvl8pPr marL="1371600" algn="ctr" rtl="0" eaLnBrk="1" fontAlgn="base" hangingPunct="1">
        <a:spcBef>
          <a:spcPct val="0"/>
        </a:spcBef>
        <a:spcAft>
          <a:spcPct val="0"/>
        </a:spcAft>
        <a:defRPr sz="4400">
          <a:solidFill>
            <a:schemeClr val="tx2"/>
          </a:solidFill>
          <a:latin typeface="Lucida Grande" charset="0"/>
          <a:ea typeface="ＭＳ Ｐゴシック" charset="0"/>
          <a:cs typeface="Geneva" charset="0"/>
        </a:defRPr>
      </a:lvl8pPr>
      <a:lvl9pPr marL="1828800" algn="ctr" rtl="0" eaLnBrk="1" fontAlgn="base" hangingPunct="1">
        <a:spcBef>
          <a:spcPct val="0"/>
        </a:spcBef>
        <a:spcAft>
          <a:spcPct val="0"/>
        </a:spcAft>
        <a:defRPr sz="4400">
          <a:solidFill>
            <a:schemeClr val="tx2"/>
          </a:solidFill>
          <a:latin typeface="Lucida Grande" charset="0"/>
          <a:ea typeface="ＭＳ Ｐゴシック" charset="0"/>
          <a:cs typeface="Geneva"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Geneva"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Geneva"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Geneva"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Geneva"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Geneva"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Geneva"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Geneva"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Geneva"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532" y="1947504"/>
            <a:ext cx="10248000" cy="910855"/>
          </a:xfrm>
        </p:spPr>
        <p:txBody>
          <a:bodyPr/>
          <a:lstStyle/>
          <a:p>
            <a:pPr algn="ctr"/>
            <a:r>
              <a:rPr lang="en-US" dirty="0" smtClean="0"/>
              <a:t>America Needs a Uniform Data Breach, Security and Privacy Law That Preempts the States</a:t>
            </a:r>
            <a:endParaRPr lang="en-US" dirty="0"/>
          </a:p>
        </p:txBody>
      </p:sp>
      <p:sp>
        <p:nvSpPr>
          <p:cNvPr id="3" name="Subtitle 2"/>
          <p:cNvSpPr>
            <a:spLocks noGrp="1"/>
          </p:cNvSpPr>
          <p:nvPr>
            <p:ph type="subTitle" idx="1"/>
          </p:nvPr>
        </p:nvSpPr>
        <p:spPr>
          <a:xfrm>
            <a:off x="3109132" y="3534408"/>
            <a:ext cx="8534400" cy="843600"/>
          </a:xfrm>
        </p:spPr>
        <p:txBody>
          <a:bodyPr/>
          <a:lstStyle/>
          <a:p>
            <a:pPr algn="ctr"/>
            <a:r>
              <a:rPr lang="en-US" dirty="0" smtClean="0"/>
              <a:t>2019 International Information Sharing Conference </a:t>
            </a:r>
          </a:p>
          <a:p>
            <a:pPr algn="ctr"/>
            <a:r>
              <a:rPr lang="en-US" dirty="0" smtClean="0"/>
              <a:t>August 21, 2019</a:t>
            </a:r>
          </a:p>
          <a:p>
            <a:pPr algn="ctr"/>
            <a:endParaRPr lang="en-US" dirty="0"/>
          </a:p>
          <a:p>
            <a:pPr algn="ctr"/>
            <a:r>
              <a:rPr lang="en-US" dirty="0" smtClean="0"/>
              <a:t>Stuart M. Gerson</a:t>
            </a:r>
          </a:p>
          <a:p>
            <a:pPr algn="ctr"/>
            <a:r>
              <a:rPr lang="en-US" dirty="0" smtClean="0"/>
              <a:t>Epstein Becker &amp; Green, P.C.</a:t>
            </a:r>
          </a:p>
          <a:p>
            <a:pPr algn="ctr"/>
            <a:r>
              <a:rPr lang="en-US" dirty="0" smtClean="0"/>
              <a:t>National Council of Registered ISAOs</a:t>
            </a:r>
          </a:p>
          <a:p>
            <a:endParaRPr lang="en-US" dirty="0"/>
          </a:p>
        </p:txBody>
      </p:sp>
      <p:sp>
        <p:nvSpPr>
          <p:cNvPr id="4" name="Text Placeholder 3"/>
          <p:cNvSpPr>
            <a:spLocks noGrp="1"/>
          </p:cNvSpPr>
          <p:nvPr>
            <p:ph type="body" sz="quarter" idx="11"/>
          </p:nvPr>
        </p:nvSpPr>
        <p:spPr>
          <a:xfrm>
            <a:off x="8281207" y="4811963"/>
            <a:ext cx="3362325" cy="484188"/>
          </a:xfrm>
        </p:spPr>
        <p:txBody>
          <a:bodyPr/>
          <a:lstStyle/>
          <a:p>
            <a:r>
              <a:rPr lang="en-US" dirty="0" smtClean="0"/>
              <a:t>   </a:t>
            </a:r>
            <a:endParaRPr lang="en-US" dirty="0"/>
          </a:p>
        </p:txBody>
      </p:sp>
    </p:spTree>
    <p:extLst>
      <p:ext uri="{BB962C8B-B14F-4D97-AF65-F5344CB8AC3E}">
        <p14:creationId xmlns:p14="http://schemas.microsoft.com/office/powerpoint/2010/main" val="278456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17175" y="0"/>
            <a:ext cx="12435840" cy="6995161"/>
          </a:xfrm>
          <a:prstGeom prst="rect">
            <a:avLst/>
          </a:prstGeom>
        </p:spPr>
      </p:pic>
    </p:spTree>
    <p:extLst>
      <p:ext uri="{BB962C8B-B14F-4D97-AF65-F5344CB8AC3E}">
        <p14:creationId xmlns:p14="http://schemas.microsoft.com/office/powerpoint/2010/main" val="107191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GDPR Just Isn’t Enough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627" y="886173"/>
            <a:ext cx="4239217" cy="5344271"/>
          </a:xfrm>
          <a:prstGeom prst="rect">
            <a:avLst/>
          </a:prstGeom>
        </p:spPr>
      </p:pic>
    </p:spTree>
    <p:extLst>
      <p:ext uri="{BB962C8B-B14F-4D97-AF65-F5344CB8AC3E}">
        <p14:creationId xmlns:p14="http://schemas.microsoft.com/office/powerpoint/2010/main" val="65023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79" y="464928"/>
            <a:ext cx="10363200" cy="565982"/>
          </a:xfrm>
        </p:spPr>
        <p:txBody>
          <a:bodyPr/>
          <a:lstStyle/>
          <a:p>
            <a:pPr algn="ctr"/>
            <a:r>
              <a:rPr lang="en-US" dirty="0"/>
              <a:t>A California-like </a:t>
            </a:r>
            <a:r>
              <a:rPr lang="en-US" dirty="0" smtClean="0"/>
              <a:t>National Enforcement Regime </a:t>
            </a:r>
            <a:r>
              <a:rPr lang="en-US" dirty="0"/>
              <a:t>W</a:t>
            </a:r>
            <a:r>
              <a:rPr lang="en-US" dirty="0" smtClean="0"/>
              <a:t>ould Cost </a:t>
            </a:r>
            <a:r>
              <a:rPr lang="en-US" dirty="0"/>
              <a:t>the </a:t>
            </a:r>
            <a:r>
              <a:rPr lang="en-US" dirty="0" smtClean="0"/>
              <a:t>Economy </a:t>
            </a:r>
            <a:r>
              <a:rPr lang="en-US" dirty="0"/>
              <a:t>$</a:t>
            </a:r>
            <a:r>
              <a:rPr lang="en-US" dirty="0" smtClean="0"/>
              <a:t>122 Billion/Year</a:t>
            </a:r>
            <a:endParaRPr lang="en-US" dirty="0"/>
          </a:p>
        </p:txBody>
      </p:sp>
      <p:sp>
        <p:nvSpPr>
          <p:cNvPr id="3" name="Rectangle 2"/>
          <p:cNvSpPr/>
          <p:nvPr/>
        </p:nvSpPr>
        <p:spPr>
          <a:xfrm>
            <a:off x="2841812" y="1840939"/>
            <a:ext cx="6096000" cy="3416320"/>
          </a:xfrm>
          <a:prstGeom prst="rect">
            <a:avLst/>
          </a:prstGeom>
        </p:spPr>
        <p:txBody>
          <a:bodyPr>
            <a:spAutoFit/>
          </a:bodyPr>
          <a:lstStyle/>
          <a:p>
            <a:pPr marL="0" marR="0">
              <a:spcBef>
                <a:spcPts val="0"/>
              </a:spcBef>
              <a:spcAft>
                <a:spcPts val="0"/>
              </a:spcAft>
              <a:buNone/>
            </a:pPr>
            <a:r>
              <a:rPr lang="en-US" dirty="0" smtClean="0">
                <a:latin typeface="Times New Roman" panose="02020603050405020304" pitchFamily="18" charset="0"/>
                <a:ea typeface="Calibri" panose="020F0502020204030204" pitchFamily="34" charset="0"/>
              </a:rPr>
              <a:t>A </a:t>
            </a:r>
            <a:r>
              <a:rPr lang="en-US" dirty="0">
                <a:latin typeface="Times New Roman" panose="02020603050405020304" pitchFamily="18" charset="0"/>
                <a:ea typeface="Calibri" panose="020F0502020204030204" pitchFamily="34" charset="0"/>
              </a:rPr>
              <a:t>targeted set of cost-effective privacy regulations could, according to the Information Technology and Innovation Foundation, reduce this expenditure by 95% to $</a:t>
            </a:r>
            <a:r>
              <a:rPr lang="en-US" dirty="0" smtClean="0">
                <a:latin typeface="Times New Roman" panose="02020603050405020304" pitchFamily="18" charset="0"/>
                <a:ea typeface="Calibri" panose="020F0502020204030204" pitchFamily="34" charset="0"/>
              </a:rPr>
              <a:t>6.5 billion/year. </a:t>
            </a:r>
          </a:p>
          <a:p>
            <a:pPr marL="0" marR="0">
              <a:spcBef>
                <a:spcPts val="0"/>
              </a:spcBef>
              <a:spcAft>
                <a:spcPts val="0"/>
              </a:spcAft>
              <a:buNone/>
            </a:pPr>
            <a:endParaRPr lang="en-US" dirty="0">
              <a:latin typeface="Times New Roman" panose="02020603050405020304" pitchFamily="18" charset="0"/>
              <a:ea typeface="Calibri" panose="020F0502020204030204" pitchFamily="34" charset="0"/>
            </a:endParaRPr>
          </a:p>
          <a:p>
            <a:pPr marL="0" marR="0">
              <a:spcBef>
                <a:spcPts val="0"/>
              </a:spcBef>
              <a:spcAft>
                <a:spcPts val="0"/>
              </a:spcAft>
              <a:buNone/>
            </a:pPr>
            <a:r>
              <a:rPr lang="en-US" dirty="0" smtClean="0">
                <a:latin typeface="Times New Roman" panose="02020603050405020304" pitchFamily="18" charset="0"/>
                <a:ea typeface="Calibri" panose="020F0502020204030204" pitchFamily="34" charset="0"/>
              </a:rPr>
              <a:t>And it could avoid GDPR shortcomings like too-easy access to the identity of others, collision with A/I and banning of resources like </a:t>
            </a:r>
            <a:r>
              <a:rPr lang="en-US" dirty="0" err="1" smtClean="0">
                <a:latin typeface="Times New Roman" panose="02020603050405020304" pitchFamily="18" charset="0"/>
                <a:ea typeface="Calibri" panose="020F0502020204030204" pitchFamily="34" charset="0"/>
              </a:rPr>
              <a:t>WHOIS</a:t>
            </a:r>
            <a:r>
              <a:rPr lang="en-US" dirty="0" smtClean="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263472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a:t>
            </a:r>
            <a:r>
              <a:rPr lang="en-US" dirty="0"/>
              <a:t>Status Quo Is Not Working </a:t>
            </a:r>
            <a:r>
              <a:rPr lang="en-US" dirty="0" smtClean="0"/>
              <a:t>Well Enough.</a:t>
            </a:r>
            <a:endParaRPr lang="en-US" dirty="0"/>
          </a:p>
        </p:txBody>
      </p:sp>
      <p:sp>
        <p:nvSpPr>
          <p:cNvPr id="3" name="Rectangle 2"/>
          <p:cNvSpPr/>
          <p:nvPr/>
        </p:nvSpPr>
        <p:spPr>
          <a:xfrm>
            <a:off x="2915067" y="923333"/>
            <a:ext cx="6096000" cy="5632311"/>
          </a:xfrm>
          <a:prstGeom prst="rect">
            <a:avLst/>
          </a:prstGeom>
        </p:spPr>
        <p:txBody>
          <a:bodyPr>
            <a:spAutoFit/>
          </a:bodyPr>
          <a:lstStyle/>
          <a:p>
            <a:r>
              <a:rPr lang="en-US" dirty="0"/>
              <a:t>Despite a commitment to cyber compliance by </a:t>
            </a:r>
            <a:r>
              <a:rPr lang="en-US" dirty="0" smtClean="0"/>
              <a:t>data holders of </a:t>
            </a:r>
            <a:r>
              <a:rPr lang="en-US" dirty="0"/>
              <a:t>all sizes, and their determined education of individuals about password protection, security of mobile devices, phishing, and other social engineering, reportable cyber incidents </a:t>
            </a:r>
            <a:r>
              <a:rPr lang="en-US" dirty="0" smtClean="0"/>
              <a:t>have grown by more than 1,500% since </a:t>
            </a:r>
            <a:r>
              <a:rPr lang="en-US" dirty="0" smtClean="0"/>
              <a:t>2006</a:t>
            </a:r>
          </a:p>
          <a:p>
            <a:pPr>
              <a:buNone/>
            </a:pPr>
            <a:endParaRPr lang="en-US" dirty="0" smtClean="0"/>
          </a:p>
          <a:p>
            <a:r>
              <a:rPr lang="en-US" dirty="0" smtClean="0"/>
              <a:t>With </a:t>
            </a:r>
            <a:r>
              <a:rPr lang="en-US" dirty="0"/>
              <a:t>massive ransomware attacks, zero-day exploits, and nation-state-sponsored onslaughts, the number of </a:t>
            </a:r>
            <a:r>
              <a:rPr lang="en-US" dirty="0" smtClean="0"/>
              <a:t>incidents, although somewhat down has become more problematic, despite a massive fine driven enforcement regime.</a:t>
            </a:r>
            <a:endParaRPr lang="en-US" dirty="0"/>
          </a:p>
        </p:txBody>
      </p:sp>
    </p:spTree>
    <p:extLst>
      <p:ext uri="{BB962C8B-B14F-4D97-AF65-F5344CB8AC3E}">
        <p14:creationId xmlns:p14="http://schemas.microsoft.com/office/powerpoint/2010/main" val="365872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Last Year’s Incident Data Shows Vulnerabilities Still Proliferate Despite Apparent (And Misleading) Reduction. </a:t>
            </a:r>
            <a:br>
              <a:rPr lang="en-US" dirty="0" smtClean="0"/>
            </a:br>
            <a:r>
              <a:rPr lang="en-US" dirty="0" err="1" smtClean="0"/>
              <a:t>iferateD</a:t>
            </a:r>
            <a:endParaRPr lang="en-US" dirty="0"/>
          </a:p>
        </p:txBody>
      </p:sp>
      <p:pic>
        <p:nvPicPr>
          <p:cNvPr id="3" name="Picture 2"/>
          <p:cNvPicPr>
            <a:picLocks noChangeAspect="1"/>
          </p:cNvPicPr>
          <p:nvPr/>
        </p:nvPicPr>
        <p:blipFill>
          <a:blip r:embed="rId2"/>
          <a:stretch>
            <a:fillRect/>
          </a:stretch>
        </p:blipFill>
        <p:spPr>
          <a:xfrm>
            <a:off x="2695287" y="1348217"/>
            <a:ext cx="7136322" cy="4937760"/>
          </a:xfrm>
          <a:prstGeom prst="rect">
            <a:avLst/>
          </a:prstGeom>
        </p:spPr>
      </p:pic>
    </p:spTree>
    <p:extLst>
      <p:ext uri="{BB962C8B-B14F-4D97-AF65-F5344CB8AC3E}">
        <p14:creationId xmlns:p14="http://schemas.microsoft.com/office/powerpoint/2010/main" val="156606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Breaches Down, But Thieves Are Focusing on The Big Stuff. 2018 Losses $45 Billion And Ransomware Impact Up by 60%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680" y="1295102"/>
            <a:ext cx="5296639" cy="4267796"/>
          </a:xfrm>
          <a:prstGeom prst="rect">
            <a:avLst/>
          </a:prstGeom>
        </p:spPr>
      </p:pic>
    </p:spTree>
    <p:extLst>
      <p:ext uri="{BB962C8B-B14F-4D97-AF65-F5344CB8AC3E}">
        <p14:creationId xmlns:p14="http://schemas.microsoft.com/office/powerpoint/2010/main" val="336171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“Black Hat” Survey Offers a Warning as to Prevention’s Limit</a:t>
            </a:r>
            <a:endParaRPr lang="en-US" dirty="0"/>
          </a:p>
        </p:txBody>
      </p:sp>
      <p:sp>
        <p:nvSpPr>
          <p:cNvPr id="3" name="Rectangle 2"/>
          <p:cNvSpPr/>
          <p:nvPr/>
        </p:nvSpPr>
        <p:spPr>
          <a:xfrm>
            <a:off x="2844800" y="1369735"/>
            <a:ext cx="6096000" cy="3416320"/>
          </a:xfrm>
          <a:prstGeom prst="rect">
            <a:avLst/>
          </a:prstGeom>
        </p:spPr>
        <p:txBody>
          <a:bodyPr>
            <a:spAutoFit/>
          </a:bodyPr>
          <a:lstStyle/>
          <a:p>
            <a:pPr>
              <a:buNone/>
            </a:pPr>
            <a:r>
              <a:rPr lang="en-US" dirty="0"/>
              <a:t>90% of security pros believe that no matter how careful people are, it’s likely that their data is available to criminals at this very moment. </a:t>
            </a:r>
            <a:endParaRPr lang="en-US" dirty="0" smtClean="0"/>
          </a:p>
          <a:p>
            <a:pPr>
              <a:buNone/>
            </a:pPr>
            <a:endParaRPr lang="en-US" dirty="0"/>
          </a:p>
          <a:p>
            <a:pPr>
              <a:buNone/>
            </a:pPr>
            <a:r>
              <a:rPr lang="en-US" dirty="0" smtClean="0"/>
              <a:t>Only </a:t>
            </a:r>
            <a:r>
              <a:rPr lang="en-US" dirty="0"/>
              <a:t>30% believe that, because of social networks, it will be possible for consumers to protect their privacy and identities in the future." </a:t>
            </a:r>
          </a:p>
        </p:txBody>
      </p:sp>
    </p:spTree>
    <p:extLst>
      <p:ext uri="{BB962C8B-B14F-4D97-AF65-F5344CB8AC3E}">
        <p14:creationId xmlns:p14="http://schemas.microsoft.com/office/powerpoint/2010/main" val="3972479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Identity Theft:  But Who is the </a:t>
            </a:r>
            <a:r>
              <a:rPr lang="en-US" dirty="0" smtClean="0"/>
              <a:t>Victim?</a:t>
            </a:r>
            <a:endParaRPr lang="en-US" dirty="0"/>
          </a:p>
        </p:txBody>
      </p:sp>
      <p:pic>
        <p:nvPicPr>
          <p:cNvPr id="6" name="Picture 5"/>
          <p:cNvPicPr>
            <a:picLocks noChangeAspect="1"/>
          </p:cNvPicPr>
          <p:nvPr/>
        </p:nvPicPr>
        <p:blipFill>
          <a:blip r:embed="rId2"/>
          <a:stretch>
            <a:fillRect/>
          </a:stretch>
        </p:blipFill>
        <p:spPr>
          <a:xfrm>
            <a:off x="0" y="863847"/>
            <a:ext cx="11430000" cy="3995418"/>
          </a:xfrm>
          <a:prstGeom prst="rect">
            <a:avLst/>
          </a:prstGeom>
        </p:spPr>
      </p:pic>
      <p:sp>
        <p:nvSpPr>
          <p:cNvPr id="4" name="Rectangle 3"/>
          <p:cNvSpPr/>
          <p:nvPr/>
        </p:nvSpPr>
        <p:spPr>
          <a:xfrm>
            <a:off x="2967317" y="3915379"/>
            <a:ext cx="6096000" cy="2308324"/>
          </a:xfrm>
          <a:prstGeom prst="rect">
            <a:avLst/>
          </a:prstGeom>
        </p:spPr>
        <p:txBody>
          <a:bodyPr>
            <a:spAutoFit/>
          </a:bodyPr>
          <a:lstStyle/>
          <a:p>
            <a:pPr marL="0" marR="0">
              <a:spcBef>
                <a:spcPts val="0"/>
              </a:spcBef>
              <a:spcAft>
                <a:spcPts val="0"/>
              </a:spcAft>
              <a:buNone/>
            </a:pPr>
            <a:r>
              <a:rPr lang="en-US" dirty="0">
                <a:latin typeface="Times New Roman" panose="02020603050405020304" pitchFamily="18" charset="0"/>
                <a:ea typeface="Calibri" panose="020F0502020204030204" pitchFamily="34" charset="0"/>
              </a:rPr>
              <a:t>Identity theft, while not a myth, is not the </a:t>
            </a:r>
            <a:r>
              <a:rPr lang="en-US" dirty="0" smtClean="0">
                <a:latin typeface="Times New Roman" panose="02020603050405020304" pitchFamily="18" charset="0"/>
                <a:ea typeface="Calibri" panose="020F0502020204030204" pitchFamily="34" charset="0"/>
              </a:rPr>
              <a:t>essential problem</a:t>
            </a:r>
            <a:r>
              <a:rPr lang="en-US" dirty="0">
                <a:latin typeface="Times New Roman" panose="02020603050405020304" pitchFamily="18" charset="0"/>
                <a:ea typeface="Calibri" panose="020F0502020204030204" pitchFamily="34" charset="0"/>
              </a:rPr>
              <a:t>. Rarely are there plaintiffs with injury in fact in the multiplicity of class action law suits being filed.  </a:t>
            </a:r>
            <a:r>
              <a:rPr lang="en-US" dirty="0" smtClean="0">
                <a:latin typeface="Times New Roman" panose="02020603050405020304" pitchFamily="18" charset="0"/>
                <a:ea typeface="Calibri" panose="020F0502020204030204" pitchFamily="34" charset="0"/>
              </a:rPr>
              <a:t>The U.S. </a:t>
            </a:r>
            <a:r>
              <a:rPr lang="en-US" i="1" dirty="0" smtClean="0">
                <a:latin typeface="Times New Roman" panose="02020603050405020304" pitchFamily="18" charset="0"/>
                <a:ea typeface="Calibri" panose="020F0502020204030204" pitchFamily="34" charset="0"/>
              </a:rPr>
              <a:t>is</a:t>
            </a:r>
            <a:r>
              <a:rPr lang="en-US" dirty="0" smtClean="0">
                <a:latin typeface="Times New Roman" panose="02020603050405020304" pitchFamily="18" charset="0"/>
                <a:ea typeface="Calibri" panose="020F0502020204030204" pitchFamily="34" charset="0"/>
              </a:rPr>
              <a:t> an ID theft victim as to tax refund requests, phony health care reimbursements, etc.</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41588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Poster Child Breaches are Misleading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986" y="1030910"/>
            <a:ext cx="6770790" cy="5486400"/>
          </a:xfrm>
          <a:prstGeom prst="rect">
            <a:avLst/>
          </a:prstGeom>
        </p:spPr>
      </p:pic>
    </p:spTree>
    <p:extLst>
      <p:ext uri="{BB962C8B-B14F-4D97-AF65-F5344CB8AC3E}">
        <p14:creationId xmlns:p14="http://schemas.microsoft.com/office/powerpoint/2010/main" val="337748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Really Bad . . . .</a:t>
            </a:r>
            <a:endParaRPr lang="en-US" dirty="0"/>
          </a:p>
        </p:txBody>
      </p:sp>
      <p:pic>
        <p:nvPicPr>
          <p:cNvPr id="3" name="Picture 2"/>
          <p:cNvPicPr>
            <a:picLocks noChangeAspect="1"/>
          </p:cNvPicPr>
          <p:nvPr/>
        </p:nvPicPr>
        <p:blipFill>
          <a:blip r:embed="rId2"/>
          <a:stretch>
            <a:fillRect/>
          </a:stretch>
        </p:blipFill>
        <p:spPr>
          <a:xfrm>
            <a:off x="2305050" y="1105910"/>
            <a:ext cx="7581900" cy="4886325"/>
          </a:xfrm>
          <a:prstGeom prst="rect">
            <a:avLst/>
          </a:prstGeom>
        </p:spPr>
      </p:pic>
    </p:spTree>
    <p:extLst>
      <p:ext uri="{BB962C8B-B14F-4D97-AF65-F5344CB8AC3E}">
        <p14:creationId xmlns:p14="http://schemas.microsoft.com/office/powerpoint/2010/main" val="227875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4450466" cy="841321"/>
          </a:xfrm>
          <a:prstGeom prst="rect">
            <a:avLst/>
          </a:prstGeom>
        </p:spPr>
      </p:pic>
      <p:pic>
        <p:nvPicPr>
          <p:cNvPr id="16" name="Picture 15"/>
          <p:cNvPicPr>
            <a:picLocks noChangeAspect="1"/>
          </p:cNvPicPr>
          <p:nvPr/>
        </p:nvPicPr>
        <p:blipFill>
          <a:blip r:embed="rId3"/>
          <a:stretch>
            <a:fillRect/>
          </a:stretch>
        </p:blipFill>
        <p:spPr>
          <a:xfrm>
            <a:off x="2890837" y="409575"/>
            <a:ext cx="6410325" cy="6038850"/>
          </a:xfrm>
          <a:prstGeom prst="rect">
            <a:avLst/>
          </a:prstGeom>
        </p:spPr>
      </p:pic>
    </p:spTree>
    <p:extLst>
      <p:ext uri="{BB962C8B-B14F-4D97-AF65-F5344CB8AC3E}">
        <p14:creationId xmlns:p14="http://schemas.microsoft.com/office/powerpoint/2010/main" val="568109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Capital One:  I Thought the Cloud was Safe.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916" y="1030910"/>
            <a:ext cx="6258157" cy="5303520"/>
          </a:xfrm>
          <a:prstGeom prst="rect">
            <a:avLst/>
          </a:prstGeom>
        </p:spPr>
      </p:pic>
    </p:spTree>
    <p:extLst>
      <p:ext uri="{BB962C8B-B14F-4D97-AF65-F5344CB8AC3E}">
        <p14:creationId xmlns:p14="http://schemas.microsoft.com/office/powerpoint/2010/main" val="312675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a:t>
            </a:r>
            <a:r>
              <a:rPr lang="en-US" dirty="0" smtClean="0"/>
              <a:t>the Settlement and Fines Seem </a:t>
            </a:r>
            <a:r>
              <a:rPr lang="en-US" dirty="0" smtClean="0"/>
              <a:t>Gigantic. </a:t>
            </a:r>
            <a:r>
              <a:rPr lang="en-US" dirty="0" smtClean="0"/>
              <a:t>But is That Really Fine?</a:t>
            </a:r>
            <a:endParaRPr lang="en-US" dirty="0"/>
          </a:p>
        </p:txBody>
      </p:sp>
      <p:sp>
        <p:nvSpPr>
          <p:cNvPr id="4" name="Rectangle 3"/>
          <p:cNvSpPr/>
          <p:nvPr/>
        </p:nvSpPr>
        <p:spPr>
          <a:xfrm>
            <a:off x="3191435" y="1658471"/>
            <a:ext cx="6096000" cy="4478149"/>
          </a:xfrm>
          <a:prstGeom prst="rect">
            <a:avLst/>
          </a:prstGeom>
        </p:spPr>
        <p:txBody>
          <a:bodyPr>
            <a:spAutoFit/>
          </a:bodyPr>
          <a:lstStyle/>
          <a:p>
            <a:pPr marL="0" marR="0">
              <a:spcBef>
                <a:spcPts val="0"/>
              </a:spcBef>
              <a:spcAft>
                <a:spcPts val="0"/>
              </a:spcAft>
              <a:buNone/>
            </a:pPr>
            <a:r>
              <a:rPr lang="en-US" sz="1900" dirty="0">
                <a:latin typeface="Times New Roman" panose="02020603050405020304" pitchFamily="18" charset="0"/>
                <a:ea typeface="Calibri" panose="020F0502020204030204" pitchFamily="34" charset="0"/>
              </a:rPr>
              <a:t>Big GDPR </a:t>
            </a:r>
            <a:r>
              <a:rPr lang="en-US" sz="1900" dirty="0" smtClean="0">
                <a:latin typeface="Times New Roman" panose="02020603050405020304" pitchFamily="18" charset="0"/>
                <a:ea typeface="Calibri" panose="020F0502020204030204" pitchFamily="34" charset="0"/>
              </a:rPr>
              <a:t>fines have caused the U.S. to take notice. </a:t>
            </a:r>
            <a:r>
              <a:rPr lang="en-US" sz="1900" dirty="0">
                <a:latin typeface="Times New Roman" panose="02020603050405020304" pitchFamily="18" charset="0"/>
                <a:ea typeface="Calibri" panose="020F0502020204030204" pitchFamily="34" charset="0"/>
              </a:rPr>
              <a:t>Europe is regulating an industry it doesn’t have. US could threaten the most dynamic industry it has created</a:t>
            </a:r>
          </a:p>
          <a:p>
            <a:pPr marL="0" marR="0">
              <a:spcBef>
                <a:spcPts val="0"/>
              </a:spcBef>
              <a:spcAft>
                <a:spcPts val="0"/>
              </a:spcAft>
              <a:buNone/>
            </a:pPr>
            <a:endParaRPr lang="en-US" sz="1900" dirty="0">
              <a:latin typeface="Times New Roman" panose="02020603050405020304" pitchFamily="18" charset="0"/>
              <a:ea typeface="Calibri" panose="020F0502020204030204" pitchFamily="34" charset="0"/>
            </a:endParaRPr>
          </a:p>
          <a:p>
            <a:pPr marL="0" marR="0">
              <a:spcBef>
                <a:spcPts val="0"/>
              </a:spcBef>
              <a:spcAft>
                <a:spcPts val="0"/>
              </a:spcAft>
              <a:buNone/>
            </a:pPr>
            <a:r>
              <a:rPr lang="en-US" sz="1900" dirty="0">
                <a:latin typeface="Times New Roman" panose="02020603050405020304" pitchFamily="18" charset="0"/>
                <a:ea typeface="Calibri" panose="020F0502020204030204" pitchFamily="34" charset="0"/>
              </a:rPr>
              <a:t>Facebook’s $5-Billion Facebook’s FTC settlement includes the largest fine ever levied for data privacy </a:t>
            </a:r>
            <a:r>
              <a:rPr lang="en-US" sz="1900" dirty="0" smtClean="0">
                <a:latin typeface="Times New Roman" panose="02020603050405020304" pitchFamily="18" charset="0"/>
                <a:ea typeface="Calibri" panose="020F0502020204030204" pitchFamily="34" charset="0"/>
              </a:rPr>
              <a:t>violations</a:t>
            </a:r>
          </a:p>
          <a:p>
            <a:pPr marL="0" marR="0">
              <a:spcBef>
                <a:spcPts val="0"/>
              </a:spcBef>
              <a:spcAft>
                <a:spcPts val="0"/>
              </a:spcAft>
            </a:pPr>
            <a:endParaRPr lang="en-US" sz="1900" dirty="0" smtClean="0">
              <a:latin typeface="Times New Roman" panose="02020603050405020304" pitchFamily="18" charset="0"/>
              <a:ea typeface="Calibri" panose="020F0502020204030204" pitchFamily="34" charset="0"/>
            </a:endParaRPr>
          </a:p>
          <a:p>
            <a:pPr marL="0" marR="0">
              <a:spcBef>
                <a:spcPts val="0"/>
              </a:spcBef>
              <a:spcAft>
                <a:spcPts val="0"/>
              </a:spcAft>
              <a:buNone/>
            </a:pPr>
            <a:r>
              <a:rPr lang="en-US" sz="1900" dirty="0" smtClean="0">
                <a:latin typeface="Times New Roman" panose="02020603050405020304" pitchFamily="18" charset="0"/>
                <a:ea typeface="Calibri" panose="020F0502020204030204" pitchFamily="34" charset="0"/>
              </a:rPr>
              <a:t>FTC announced </a:t>
            </a:r>
            <a:r>
              <a:rPr lang="en-US" sz="1900" dirty="0">
                <a:latin typeface="Times New Roman" panose="02020603050405020304" pitchFamily="18" charset="0"/>
                <a:ea typeface="Calibri" panose="020F0502020204030204" pitchFamily="34" charset="0"/>
              </a:rPr>
              <a:t>Equifax will pay up to $700 million to consumers and the government under </a:t>
            </a:r>
            <a:r>
              <a:rPr lang="en-US" sz="1900" dirty="0" smtClean="0">
                <a:latin typeface="Times New Roman" panose="02020603050405020304" pitchFamily="18" charset="0"/>
                <a:ea typeface="Calibri" panose="020F0502020204030204" pitchFamily="34" charset="0"/>
              </a:rPr>
              <a:t>its settlement. And its data haven’t even been sold online.</a:t>
            </a:r>
          </a:p>
          <a:p>
            <a:pPr marL="0" marR="0">
              <a:spcBef>
                <a:spcPts val="0"/>
              </a:spcBef>
              <a:spcAft>
                <a:spcPts val="0"/>
              </a:spcAft>
              <a:buNone/>
            </a:pPr>
            <a:endParaRPr lang="en-US" sz="1900" dirty="0">
              <a:latin typeface="Times New Roman" panose="02020603050405020304" pitchFamily="18" charset="0"/>
              <a:ea typeface="Calibri" panose="020F0502020204030204" pitchFamily="34" charset="0"/>
            </a:endParaRPr>
          </a:p>
          <a:p>
            <a:pPr marL="0" marR="0">
              <a:spcBef>
                <a:spcPts val="0"/>
              </a:spcBef>
              <a:spcAft>
                <a:spcPts val="0"/>
              </a:spcAft>
              <a:buNone/>
            </a:pPr>
            <a:r>
              <a:rPr lang="en-US" sz="1900" dirty="0" smtClean="0">
                <a:latin typeface="Times New Roman" panose="02020603050405020304" pitchFamily="18" charset="0"/>
                <a:ea typeface="Calibri" panose="020F0502020204030204" pitchFamily="34" charset="0"/>
              </a:rPr>
              <a:t>FTC </a:t>
            </a:r>
            <a:r>
              <a:rPr lang="en-US" sz="1900" dirty="0">
                <a:latin typeface="Times New Roman" panose="02020603050405020304" pitchFamily="18" charset="0"/>
                <a:ea typeface="Calibri" panose="020F0502020204030204" pitchFamily="34" charset="0"/>
              </a:rPr>
              <a:t>Chairman Joseph Simons said the case underscores the need for new civil-fines </a:t>
            </a:r>
            <a:r>
              <a:rPr lang="en-US" sz="1900" dirty="0" smtClean="0">
                <a:latin typeface="Times New Roman" panose="02020603050405020304" pitchFamily="18" charset="0"/>
                <a:ea typeface="Calibri" panose="020F0502020204030204" pitchFamily="34" charset="0"/>
              </a:rPr>
              <a:t>authority. Candidates </a:t>
            </a:r>
            <a:r>
              <a:rPr lang="en-US" sz="1900" dirty="0">
                <a:latin typeface="Times New Roman" panose="02020603050405020304" pitchFamily="18" charset="0"/>
                <a:ea typeface="Calibri" panose="020F0502020204030204" pitchFamily="34" charset="0"/>
              </a:rPr>
              <a:t>like Senators Sanders and </a:t>
            </a:r>
            <a:r>
              <a:rPr lang="en-US" sz="1900" dirty="0" smtClean="0">
                <a:latin typeface="Times New Roman" panose="02020603050405020304" pitchFamily="18" charset="0"/>
                <a:ea typeface="Calibri" panose="020F0502020204030204" pitchFamily="34" charset="0"/>
              </a:rPr>
              <a:t>Warren would </a:t>
            </a:r>
            <a:r>
              <a:rPr lang="en-US" sz="1900" dirty="0">
                <a:latin typeface="Times New Roman" panose="02020603050405020304" pitchFamily="18" charset="0"/>
                <a:ea typeface="Calibri" panose="020F0502020204030204" pitchFamily="34" charset="0"/>
              </a:rPr>
              <a:t>move to increase fines further, aping the 4% GDPR max per world revenues.</a:t>
            </a:r>
            <a:endParaRPr lang="en-US" sz="19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80649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Cisco </a:t>
            </a:r>
            <a:r>
              <a:rPr lang="en-US" dirty="0" err="1"/>
              <a:t>FCA</a:t>
            </a:r>
            <a:r>
              <a:rPr lang="en-US" dirty="0"/>
              <a:t> Deal Shows Viability Of Cybersecurity Qui Tams</a:t>
            </a:r>
            <a:br>
              <a:rPr lang="en-US" dirty="0"/>
            </a:br>
            <a:endParaRPr lang="en-US" dirty="0"/>
          </a:p>
        </p:txBody>
      </p:sp>
      <p:sp>
        <p:nvSpPr>
          <p:cNvPr id="4" name="Rectangle 3"/>
          <p:cNvSpPr/>
          <p:nvPr/>
        </p:nvSpPr>
        <p:spPr>
          <a:xfrm>
            <a:off x="2931459" y="1197294"/>
            <a:ext cx="6096000" cy="5262979"/>
          </a:xfrm>
          <a:prstGeom prst="rect">
            <a:avLst/>
          </a:prstGeom>
        </p:spPr>
        <p:txBody>
          <a:bodyPr>
            <a:spAutoFit/>
          </a:bodyPr>
          <a:lstStyle/>
          <a:p>
            <a:pPr marL="0" marR="0">
              <a:spcBef>
                <a:spcPts val="0"/>
              </a:spcBef>
              <a:spcAft>
                <a:spcPts val="0"/>
              </a:spcAft>
            </a:pPr>
            <a:r>
              <a:rPr lang="en-US" dirty="0">
                <a:latin typeface="Times New Roman" panose="02020603050405020304" pitchFamily="18" charset="0"/>
                <a:ea typeface="Calibri" panose="020F0502020204030204" pitchFamily="34" charset="0"/>
              </a:rPr>
              <a:t>The July 31 $8.6 million False Claims Act settlement between Cisco Systems and the government — for Cisco's failure to adequately remedy a known cybersecurity vulnerability — will likely be the first of many </a:t>
            </a:r>
            <a:r>
              <a:rPr lang="en-US" dirty="0" smtClean="0">
                <a:latin typeface="Times New Roman" panose="02020603050405020304" pitchFamily="18" charset="0"/>
                <a:ea typeface="Calibri" panose="020F0502020204030204" pitchFamily="34" charset="0"/>
              </a:rPr>
              <a:t>such treble damage </a:t>
            </a:r>
            <a:r>
              <a:rPr lang="en-US" dirty="0">
                <a:latin typeface="Times New Roman" panose="02020603050405020304" pitchFamily="18" charset="0"/>
                <a:ea typeface="Calibri" panose="020F0502020204030204" pitchFamily="34" charset="0"/>
              </a:rPr>
              <a:t>lawsuits given </a:t>
            </a:r>
            <a:r>
              <a:rPr lang="en-US" dirty="0" smtClean="0">
                <a:latin typeface="Times New Roman" panose="02020603050405020304" pitchFamily="18" charset="0"/>
                <a:ea typeface="Calibri" panose="020F0502020204030204" pitchFamily="34" charset="0"/>
              </a:rPr>
              <a:t>rewards </a:t>
            </a:r>
            <a:r>
              <a:rPr lang="en-US" dirty="0">
                <a:latin typeface="Times New Roman" panose="02020603050405020304" pitchFamily="18" charset="0"/>
                <a:ea typeface="Calibri" panose="020F0502020204030204" pitchFamily="34" charset="0"/>
              </a:rPr>
              <a:t>available to whistleblowers under the </a:t>
            </a:r>
            <a:r>
              <a:rPr lang="en-US" dirty="0" err="1" smtClean="0">
                <a:latin typeface="Times New Roman" panose="02020603050405020304" pitchFamily="18" charset="0"/>
                <a:ea typeface="Calibri" panose="020F0502020204030204" pitchFamily="34" charset="0"/>
              </a:rPr>
              <a:t>FCA</a:t>
            </a:r>
            <a:r>
              <a:rPr lang="en-US" dirty="0" smtClean="0">
                <a:latin typeface="Times New Roman" panose="02020603050405020304" pitchFamily="18" charset="0"/>
                <a:ea typeface="Calibri" panose="020F0502020204030204" pitchFamily="34" charset="0"/>
              </a:rPr>
              <a:t>.  </a:t>
            </a:r>
          </a:p>
          <a:p>
            <a:pPr marL="0" marR="0">
              <a:spcBef>
                <a:spcPts val="0"/>
              </a:spcBef>
              <a:spcAft>
                <a:spcPts val="0"/>
              </a:spcAft>
            </a:pPr>
            <a:endParaRPr lang="en-US" dirty="0">
              <a:latin typeface="Times New Roman" panose="02020603050405020304" pitchFamily="18" charset="0"/>
              <a:ea typeface="Calibri" panose="020F0502020204030204" pitchFamily="34" charset="0"/>
            </a:endParaRPr>
          </a:p>
          <a:p>
            <a:pPr marL="0" marR="0">
              <a:spcBef>
                <a:spcPts val="0"/>
              </a:spcBef>
              <a:spcAft>
                <a:spcPts val="0"/>
              </a:spcAft>
            </a:pPr>
            <a:r>
              <a:rPr lang="en-US" dirty="0" smtClean="0">
                <a:latin typeface="Times New Roman" panose="02020603050405020304" pitchFamily="18" charset="0"/>
                <a:ea typeface="Calibri" panose="020F0502020204030204" pitchFamily="34" charset="0"/>
              </a:rPr>
              <a:t>And the Supreme Court has yet to remedy the split among the courts of appeals as to standing of persons who fear injury but haven’t actually suffered any. More court’s allowing speculative, no-injury suits, </a:t>
            </a:r>
            <a:r>
              <a:rPr lang="en-US" i="1" dirty="0" smtClean="0">
                <a:latin typeface="Times New Roman" panose="02020603050405020304" pitchFamily="18" charset="0"/>
                <a:ea typeface="Calibri" panose="020F0502020204030204" pitchFamily="34" charset="0"/>
              </a:rPr>
              <a:t>e.g. </a:t>
            </a:r>
            <a:r>
              <a:rPr lang="en-US" dirty="0" smtClean="0">
                <a:latin typeface="Times New Roman" panose="02020603050405020304" pitchFamily="18" charset="0"/>
                <a:ea typeface="Calibri" panose="020F0502020204030204" pitchFamily="34" charset="0"/>
              </a:rPr>
              <a:t>9th Circuit in Facebook biometric suit under Illinois law.</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878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for the States Isn’t Just at the Voting Booth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309" y="2147708"/>
            <a:ext cx="8821381" cy="2562583"/>
          </a:xfrm>
          <a:prstGeom prst="rect">
            <a:avLst/>
          </a:prstGeom>
        </p:spPr>
      </p:pic>
    </p:spTree>
    <p:extLst>
      <p:ext uri="{BB962C8B-B14F-4D97-AF65-F5344CB8AC3E}">
        <p14:creationId xmlns:p14="http://schemas.microsoft.com/office/powerpoint/2010/main" val="175239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 Isn’t Just Companies; The Government Has The Very Same Problem. This One’s </a:t>
            </a:r>
            <a:r>
              <a:rPr lang="en-US" dirty="0" err="1" smtClean="0"/>
              <a:t>OPM</a:t>
            </a:r>
            <a:r>
              <a:rPr lang="en-US" dirty="0" smtClean="0"/>
              <a:t>, But Even The Regulatory Agencies Are Vulnerable.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941" y="2014340"/>
            <a:ext cx="8002117" cy="2829320"/>
          </a:xfrm>
          <a:prstGeom prst="rect">
            <a:avLst/>
          </a:prstGeom>
        </p:spPr>
      </p:pic>
    </p:spTree>
    <p:extLst>
      <p:ext uri="{BB962C8B-B14F-4D97-AF65-F5344CB8AC3E}">
        <p14:creationId xmlns:p14="http://schemas.microsoft.com/office/powerpoint/2010/main" val="233144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They’re Less Well Equipped to Solve The Problem</a:t>
            </a:r>
            <a:endParaRPr lang="en-US" dirty="0"/>
          </a:p>
        </p:txBody>
      </p:sp>
      <p:pic>
        <p:nvPicPr>
          <p:cNvPr id="3" name="Picture 2"/>
          <p:cNvPicPr>
            <a:picLocks noChangeAspect="1"/>
          </p:cNvPicPr>
          <p:nvPr/>
        </p:nvPicPr>
        <p:blipFill>
          <a:blip r:embed="rId2"/>
          <a:stretch>
            <a:fillRect/>
          </a:stretch>
        </p:blipFill>
        <p:spPr>
          <a:xfrm>
            <a:off x="958850" y="947737"/>
            <a:ext cx="10477500" cy="4962525"/>
          </a:xfrm>
          <a:prstGeom prst="rect">
            <a:avLst/>
          </a:prstGeom>
        </p:spPr>
      </p:pic>
    </p:spTree>
    <p:extLst>
      <p:ext uri="{BB962C8B-B14F-4D97-AF65-F5344CB8AC3E}">
        <p14:creationId xmlns:p14="http://schemas.microsoft.com/office/powerpoint/2010/main" val="236065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Best White Hats Go For The Private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046" y="1028365"/>
            <a:ext cx="9373908" cy="4801270"/>
          </a:xfrm>
          <a:prstGeom prst="rect">
            <a:avLst/>
          </a:prstGeom>
        </p:spPr>
      </p:pic>
    </p:spTree>
    <p:extLst>
      <p:ext uri="{BB962C8B-B14F-4D97-AF65-F5344CB8AC3E}">
        <p14:creationId xmlns:p14="http://schemas.microsoft.com/office/powerpoint/2010/main" val="3831657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Fed Regulators Are No Better at Security Than The Companies They Regulate.</a:t>
            </a:r>
            <a:endParaRPr lang="en-US" dirty="0"/>
          </a:p>
        </p:txBody>
      </p:sp>
      <p:sp>
        <p:nvSpPr>
          <p:cNvPr id="3" name="Rectangle 2"/>
          <p:cNvSpPr/>
          <p:nvPr/>
        </p:nvSpPr>
        <p:spPr>
          <a:xfrm>
            <a:off x="3112654" y="1509202"/>
            <a:ext cx="6096000" cy="4893647"/>
          </a:xfrm>
          <a:prstGeom prst="rect">
            <a:avLst/>
          </a:prstGeom>
        </p:spPr>
        <p:txBody>
          <a:bodyPr>
            <a:spAutoFit/>
          </a:bodyPr>
          <a:lstStyle/>
          <a:p>
            <a:pPr>
              <a:buNone/>
            </a:pPr>
            <a:r>
              <a:rPr lang="en-US" dirty="0" smtClean="0"/>
              <a:t>Eight </a:t>
            </a:r>
            <a:r>
              <a:rPr lang="en-US" dirty="0"/>
              <a:t>federal agencies </a:t>
            </a:r>
            <a:r>
              <a:rPr lang="en-US" dirty="0" smtClean="0"/>
              <a:t>have systematically </a:t>
            </a:r>
            <a:r>
              <a:rPr lang="en-US" dirty="0"/>
              <a:t>ignored warnings about security vulnerabilities </a:t>
            </a:r>
            <a:r>
              <a:rPr lang="en-US" dirty="0" smtClean="0"/>
              <a:t>that could </a:t>
            </a:r>
            <a:r>
              <a:rPr lang="en-US" dirty="0"/>
              <a:t>lead to the type of </a:t>
            </a:r>
            <a:r>
              <a:rPr lang="en-US" dirty="0" smtClean="0"/>
              <a:t>Chinese-backed cyberattack of </a:t>
            </a:r>
            <a:r>
              <a:rPr lang="en-US" dirty="0" err="1" smtClean="0"/>
              <a:t>OPM</a:t>
            </a:r>
            <a:r>
              <a:rPr lang="en-US" dirty="0" smtClean="0"/>
              <a:t> that occurred in 2015 </a:t>
            </a:r>
            <a:r>
              <a:rPr lang="en-US" dirty="0"/>
              <a:t>when </a:t>
            </a:r>
            <a:r>
              <a:rPr lang="en-US" dirty="0" smtClean="0"/>
              <a:t>according to the </a:t>
            </a:r>
            <a:r>
              <a:rPr lang="en-US" dirty="0"/>
              <a:t>Senate Homeland Security and Governmental Affairs </a:t>
            </a:r>
            <a:r>
              <a:rPr lang="en-US" dirty="0" smtClean="0"/>
              <a:t>Subcommittee.</a:t>
            </a:r>
          </a:p>
          <a:p>
            <a:pPr>
              <a:buNone/>
            </a:pPr>
            <a:endParaRPr lang="en-US" dirty="0"/>
          </a:p>
          <a:p>
            <a:pPr>
              <a:buNone/>
            </a:pPr>
            <a:r>
              <a:rPr lang="en-US" dirty="0" smtClean="0"/>
              <a:t>Several of these agencies that have supervisory responsibilities over private entities, </a:t>
            </a:r>
            <a:r>
              <a:rPr lang="en-US" i="1" dirty="0" smtClean="0"/>
              <a:t>e.g., </a:t>
            </a:r>
            <a:r>
              <a:rPr lang="en-US" dirty="0" smtClean="0"/>
              <a:t>SEC, DHHS, repeatedly have been criticized for unacceptable cyber compliance</a:t>
            </a:r>
            <a:endParaRPr lang="en-US" dirty="0"/>
          </a:p>
        </p:txBody>
      </p:sp>
    </p:spTree>
    <p:extLst>
      <p:ext uri="{BB962C8B-B14F-4D97-AF65-F5344CB8AC3E}">
        <p14:creationId xmlns:p14="http://schemas.microsoft.com/office/powerpoint/2010/main" val="375149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We’re in at Least the Equivalent of Modern Warfare.</a:t>
            </a:r>
            <a:endParaRPr lang="en-US" dirty="0"/>
          </a:p>
        </p:txBody>
      </p:sp>
    </p:spTree>
    <p:extLst>
      <p:ext uri="{BB962C8B-B14F-4D97-AF65-F5344CB8AC3E}">
        <p14:creationId xmlns:p14="http://schemas.microsoft.com/office/powerpoint/2010/main" val="422122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Russians Indicted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680" y="351995"/>
            <a:ext cx="4765921"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083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Regulatory Background and the Need for Change</a:t>
            </a:r>
          </a:p>
        </p:txBody>
      </p:sp>
      <p:sp>
        <p:nvSpPr>
          <p:cNvPr id="3" name="Rectangle 2"/>
          <p:cNvSpPr/>
          <p:nvPr/>
        </p:nvSpPr>
        <p:spPr>
          <a:xfrm>
            <a:off x="2891246" y="1205470"/>
            <a:ext cx="6096000" cy="5262979"/>
          </a:xfrm>
          <a:prstGeom prst="rect">
            <a:avLst/>
          </a:prstGeom>
        </p:spPr>
        <p:txBody>
          <a:bodyPr>
            <a:spAutoFit/>
          </a:bodyPr>
          <a:lstStyle/>
          <a:p>
            <a:pPr marL="342900" indent="-342900"/>
            <a:r>
              <a:rPr lang="en-US" dirty="0"/>
              <a:t>Significant data breaches at every level of national life have pushed the privacy and security of personally-identifiable information (PII) to the forefront of state and federal policymakers’ agendas. </a:t>
            </a:r>
            <a:endParaRPr lang="en-US" dirty="0" smtClean="0"/>
          </a:p>
          <a:p>
            <a:endParaRPr lang="en-US" dirty="0"/>
          </a:p>
          <a:p>
            <a:pPr marL="342900" indent="-342900"/>
            <a:r>
              <a:rPr lang="en-US" dirty="0" smtClean="0"/>
              <a:t>Preemption has been a consistent theme from American business.</a:t>
            </a:r>
          </a:p>
          <a:p>
            <a:endParaRPr lang="en-US" dirty="0"/>
          </a:p>
          <a:p>
            <a:pPr marL="342900" indent="-342900"/>
            <a:r>
              <a:rPr lang="en-US" dirty="0" smtClean="0"/>
              <a:t>Lately, security issues have risen in importance</a:t>
            </a:r>
            <a:r>
              <a:rPr lang="en-US" dirty="0" smtClean="0"/>
              <a:t>.</a:t>
            </a:r>
          </a:p>
          <a:p>
            <a:pPr marL="342900" indent="-342900"/>
            <a:endParaRPr lang="en-US" dirty="0"/>
          </a:p>
          <a:p>
            <a:pPr marL="342900" indent="-342900"/>
            <a:r>
              <a:rPr lang="en-US" dirty="0" smtClean="0"/>
              <a:t>Public/private cooperation must be incented and improved.</a:t>
            </a:r>
            <a:endParaRPr lang="en-US" dirty="0"/>
          </a:p>
        </p:txBody>
      </p:sp>
    </p:spTree>
    <p:extLst>
      <p:ext uri="{BB962C8B-B14F-4D97-AF65-F5344CB8AC3E}">
        <p14:creationId xmlns:p14="http://schemas.microsoft.com/office/powerpoint/2010/main" val="2602073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pic>
        <p:nvPicPr>
          <p:cNvPr id="3" name="Picture 2"/>
          <p:cNvPicPr>
            <a:picLocks noChangeAspect="1"/>
          </p:cNvPicPr>
          <p:nvPr/>
        </p:nvPicPr>
        <p:blipFill>
          <a:blip r:embed="rId2"/>
          <a:stretch>
            <a:fillRect/>
          </a:stretch>
        </p:blipFill>
        <p:spPr>
          <a:xfrm>
            <a:off x="2405062" y="1004887"/>
            <a:ext cx="7381875" cy="4848225"/>
          </a:xfrm>
          <a:prstGeom prst="rect">
            <a:avLst/>
          </a:prstGeom>
        </p:spPr>
      </p:pic>
    </p:spTree>
    <p:extLst>
      <p:ext uri="{BB962C8B-B14F-4D97-AF65-F5344CB8AC3E}">
        <p14:creationId xmlns:p14="http://schemas.microsoft.com/office/powerpoint/2010/main" val="3136674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Korea</a:t>
            </a:r>
            <a:br>
              <a:rPr lang="en-US" dirty="0" smtClean="0"/>
            </a:br>
            <a:endParaRPr lang="en-US" dirty="0"/>
          </a:p>
        </p:txBody>
      </p:sp>
      <p:pic>
        <p:nvPicPr>
          <p:cNvPr id="3" name="Picture 2"/>
          <p:cNvPicPr>
            <a:picLocks noChangeAspect="1"/>
          </p:cNvPicPr>
          <p:nvPr/>
        </p:nvPicPr>
        <p:blipFill>
          <a:blip r:embed="rId2"/>
          <a:stretch>
            <a:fillRect/>
          </a:stretch>
        </p:blipFill>
        <p:spPr>
          <a:xfrm>
            <a:off x="3086100" y="419100"/>
            <a:ext cx="6019800" cy="6019800"/>
          </a:xfrm>
          <a:prstGeom prst="rect">
            <a:avLst/>
          </a:prstGeom>
        </p:spPr>
      </p:pic>
    </p:spTree>
    <p:extLst>
      <p:ext uri="{BB962C8B-B14F-4D97-AF65-F5344CB8AC3E}">
        <p14:creationId xmlns:p14="http://schemas.microsoft.com/office/powerpoint/2010/main" val="2030758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Iran</a:t>
            </a:r>
            <a:endParaRPr lang="en-US" dirty="0"/>
          </a:p>
        </p:txBody>
      </p:sp>
      <p:pic>
        <p:nvPicPr>
          <p:cNvPr id="3" name="Picture 2"/>
          <p:cNvPicPr>
            <a:picLocks noChangeAspect="1"/>
          </p:cNvPicPr>
          <p:nvPr/>
        </p:nvPicPr>
        <p:blipFill>
          <a:blip r:embed="rId2"/>
          <a:stretch>
            <a:fillRect/>
          </a:stretch>
        </p:blipFill>
        <p:spPr>
          <a:xfrm>
            <a:off x="2738437" y="-333375"/>
            <a:ext cx="6715125" cy="7524750"/>
          </a:xfrm>
          <a:prstGeom prst="rect">
            <a:avLst/>
          </a:prstGeom>
        </p:spPr>
      </p:pic>
    </p:spTree>
    <p:extLst>
      <p:ext uri="{BB962C8B-B14F-4D97-AF65-F5344CB8AC3E}">
        <p14:creationId xmlns:p14="http://schemas.microsoft.com/office/powerpoint/2010/main" val="341436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If the Mueller and Senate Reports Weren’t Enough</a:t>
            </a:r>
          </a:p>
        </p:txBody>
      </p:sp>
      <p:sp>
        <p:nvSpPr>
          <p:cNvPr id="3" name="Rectangle 2"/>
          <p:cNvSpPr/>
          <p:nvPr/>
        </p:nvSpPr>
        <p:spPr>
          <a:xfrm>
            <a:off x="3048000" y="2090172"/>
            <a:ext cx="6096000" cy="3416320"/>
          </a:xfrm>
          <a:prstGeom prst="rect">
            <a:avLst/>
          </a:prstGeom>
        </p:spPr>
        <p:txBody>
          <a:bodyPr>
            <a:spAutoFit/>
          </a:bodyPr>
          <a:lstStyle/>
          <a:p>
            <a:pPr>
              <a:buNone/>
            </a:pPr>
            <a:r>
              <a:rPr lang="en-US" dirty="0" smtClean="0"/>
              <a:t>Cyber </a:t>
            </a:r>
            <a:r>
              <a:rPr lang="en-US" dirty="0"/>
              <a:t>firm </a:t>
            </a:r>
            <a:r>
              <a:rPr lang="en-US" dirty="0" err="1"/>
              <a:t>IntSights</a:t>
            </a:r>
            <a:r>
              <a:rPr lang="en-US" dirty="0"/>
              <a:t> describes an advanced criminal hacking community in Russia and the Commonwealth of Independent States that operates with impunity -- as long as it's attacking abroad and steering clear of Russian government and industry targets</a:t>
            </a:r>
            <a:r>
              <a:rPr lang="en-US" dirty="0" smtClean="0"/>
              <a:t>.</a:t>
            </a:r>
          </a:p>
          <a:p>
            <a:pPr>
              <a:buNone/>
            </a:pPr>
            <a:endParaRPr lang="en-US" dirty="0"/>
          </a:p>
          <a:p>
            <a:pPr>
              <a:buNone/>
            </a:pPr>
            <a:r>
              <a:rPr lang="en-US" dirty="0" smtClean="0"/>
              <a:t>Chinese law fosters the same thing. Have you seen the Chinese Space Shuttle?</a:t>
            </a:r>
            <a:endParaRPr lang="en-US" dirty="0"/>
          </a:p>
        </p:txBody>
      </p:sp>
    </p:spTree>
    <p:extLst>
      <p:ext uri="{BB962C8B-B14F-4D97-AF65-F5344CB8AC3E}">
        <p14:creationId xmlns:p14="http://schemas.microsoft.com/office/powerpoint/2010/main" val="1267012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Likely Federal Regulatory Reality?</a:t>
            </a:r>
            <a:endParaRPr lang="en-US" dirty="0"/>
          </a:p>
        </p:txBody>
      </p:sp>
    </p:spTree>
    <p:extLst>
      <p:ext uri="{BB962C8B-B14F-4D97-AF65-F5344CB8AC3E}">
        <p14:creationId xmlns:p14="http://schemas.microsoft.com/office/powerpoint/2010/main" val="3363664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FTC Will Be the Federal Enforcement Leader.</a:t>
            </a:r>
            <a:endParaRPr lang="en-US" dirty="0"/>
          </a:p>
        </p:txBody>
      </p:sp>
      <p:pic>
        <p:nvPicPr>
          <p:cNvPr id="3" name="Picture 2"/>
          <p:cNvPicPr>
            <a:picLocks noChangeAspect="1"/>
          </p:cNvPicPr>
          <p:nvPr/>
        </p:nvPicPr>
        <p:blipFill>
          <a:blip r:embed="rId2"/>
          <a:stretch>
            <a:fillRect/>
          </a:stretch>
        </p:blipFill>
        <p:spPr>
          <a:xfrm>
            <a:off x="2491653" y="1500306"/>
            <a:ext cx="7153275" cy="4943475"/>
          </a:xfrm>
          <a:prstGeom prst="rect">
            <a:avLst/>
          </a:prstGeom>
        </p:spPr>
      </p:pic>
    </p:spTree>
    <p:extLst>
      <p:ext uri="{BB962C8B-B14F-4D97-AF65-F5344CB8AC3E}">
        <p14:creationId xmlns:p14="http://schemas.microsoft.com/office/powerpoint/2010/main" val="2261099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Aside, The FTC is Forcing Big Buck $$ Settlements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197" y="1234422"/>
            <a:ext cx="4334480" cy="5220429"/>
          </a:xfrm>
          <a:prstGeom prst="rect">
            <a:avLst/>
          </a:prstGeom>
        </p:spPr>
      </p:pic>
    </p:spTree>
    <p:extLst>
      <p:ext uri="{BB962C8B-B14F-4D97-AF65-F5344CB8AC3E}">
        <p14:creationId xmlns:p14="http://schemas.microsoft.com/office/powerpoint/2010/main" val="1358027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Privacy and Security: Separate or Equal.</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415" y="1690445"/>
            <a:ext cx="8745170" cy="3477110"/>
          </a:xfrm>
          <a:prstGeom prst="rect">
            <a:avLst/>
          </a:prstGeom>
        </p:spPr>
      </p:pic>
    </p:spTree>
    <p:extLst>
      <p:ext uri="{BB962C8B-B14F-4D97-AF65-F5344CB8AC3E}">
        <p14:creationId xmlns:p14="http://schemas.microsoft.com/office/powerpoint/2010/main" val="3076146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Other “CISA.” The New One Ruins a Good Acronym.</a:t>
            </a:r>
            <a:endParaRPr lang="en-US" dirty="0"/>
          </a:p>
        </p:txBody>
      </p:sp>
      <p:pic>
        <p:nvPicPr>
          <p:cNvPr id="3" name="Picture 2"/>
          <p:cNvPicPr>
            <a:picLocks noChangeAspect="1"/>
          </p:cNvPicPr>
          <p:nvPr/>
        </p:nvPicPr>
        <p:blipFill>
          <a:blip r:embed="rId2"/>
          <a:stretch>
            <a:fillRect/>
          </a:stretch>
        </p:blipFill>
        <p:spPr>
          <a:xfrm>
            <a:off x="4410075" y="1319212"/>
            <a:ext cx="3371850" cy="4219575"/>
          </a:xfrm>
          <a:prstGeom prst="rect">
            <a:avLst/>
          </a:prstGeom>
        </p:spPr>
      </p:pic>
    </p:spTree>
    <p:extLst>
      <p:ext uri="{BB962C8B-B14F-4D97-AF65-F5344CB8AC3E}">
        <p14:creationId xmlns:p14="http://schemas.microsoft.com/office/powerpoint/2010/main" val="31302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Can CISA And The FTC Productively Co-Exist?</a:t>
            </a:r>
            <a:endParaRPr lang="en-US" dirty="0"/>
          </a:p>
        </p:txBody>
      </p:sp>
      <p:pic>
        <p:nvPicPr>
          <p:cNvPr id="3" name="Picture 2"/>
          <p:cNvPicPr>
            <a:picLocks noChangeAspect="1"/>
          </p:cNvPicPr>
          <p:nvPr/>
        </p:nvPicPr>
        <p:blipFill>
          <a:blip r:embed="rId2"/>
          <a:stretch>
            <a:fillRect/>
          </a:stretch>
        </p:blipFill>
        <p:spPr>
          <a:xfrm>
            <a:off x="3852862" y="1462087"/>
            <a:ext cx="4486275" cy="3933825"/>
          </a:xfrm>
          <a:prstGeom prst="rect">
            <a:avLst/>
          </a:prstGeom>
        </p:spPr>
      </p:pic>
    </p:spTree>
    <p:extLst>
      <p:ext uri="{BB962C8B-B14F-4D97-AF65-F5344CB8AC3E}">
        <p14:creationId xmlns:p14="http://schemas.microsoft.com/office/powerpoint/2010/main" val="199859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94" y="243255"/>
            <a:ext cx="10363200" cy="565982"/>
          </a:xfrm>
        </p:spPr>
        <p:txBody>
          <a:bodyPr/>
          <a:lstStyle/>
          <a:p>
            <a:pPr algn="ctr"/>
            <a:r>
              <a:rPr lang="en-US" dirty="0"/>
              <a:t>A Confused and Misdirected Cybersecurity and Privacy Landscape</a:t>
            </a:r>
          </a:p>
        </p:txBody>
      </p:sp>
      <p:sp>
        <p:nvSpPr>
          <p:cNvPr id="3" name="Rectangle 2"/>
          <p:cNvSpPr/>
          <p:nvPr/>
        </p:nvSpPr>
        <p:spPr>
          <a:xfrm>
            <a:off x="2865120" y="1219315"/>
            <a:ext cx="6096000" cy="4893647"/>
          </a:xfrm>
          <a:prstGeom prst="rect">
            <a:avLst/>
          </a:prstGeom>
        </p:spPr>
        <p:txBody>
          <a:bodyPr>
            <a:spAutoFit/>
          </a:bodyPr>
          <a:lstStyle/>
          <a:p>
            <a:r>
              <a:rPr lang="en-US" dirty="0" smtClean="0"/>
              <a:t> The </a:t>
            </a:r>
            <a:r>
              <a:rPr lang="en-US" dirty="0"/>
              <a:t>United States currently has no national, unifying data-security or privacy law. There are industry-specific federal laws like The Health Insurance Portability and Accountability Act of 1996 (HIPAA; </a:t>
            </a:r>
            <a:r>
              <a:rPr lang="en-US" dirty="0" err="1"/>
              <a:t>Pub.L</a:t>
            </a:r>
            <a:r>
              <a:rPr lang="en-US" dirty="0"/>
              <a:t>. 104-191, 110 Stat. 1936, enacted August 21, 1996</a:t>
            </a:r>
            <a:r>
              <a:rPr lang="en-US" dirty="0" smtClean="0"/>
              <a:t>), but no specific law that crosses industries (the FTC Act notwithstanding).</a:t>
            </a:r>
          </a:p>
          <a:p>
            <a:endParaRPr lang="en-US" dirty="0"/>
          </a:p>
          <a:p>
            <a:r>
              <a:rPr lang="en-US" dirty="0" smtClean="0"/>
              <a:t> A </a:t>
            </a:r>
            <a:r>
              <a:rPr lang="en-US" dirty="0" smtClean="0"/>
              <a:t>host of federal agencies are regulating at the margins and beyond, particularly the FTC, but also the SEC, FCC and DHHS OCR.</a:t>
            </a:r>
            <a:endParaRPr lang="en-US" dirty="0"/>
          </a:p>
        </p:txBody>
      </p:sp>
    </p:spTree>
    <p:extLst>
      <p:ext uri="{BB962C8B-B14F-4D97-AF65-F5344CB8AC3E}">
        <p14:creationId xmlns:p14="http://schemas.microsoft.com/office/powerpoint/2010/main" val="2574542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But CISA is Looking for Cooperation. Why Expect 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836" y="1366549"/>
            <a:ext cx="8440328" cy="4124901"/>
          </a:xfrm>
          <a:prstGeom prst="rect">
            <a:avLst/>
          </a:prstGeom>
        </p:spPr>
      </p:pic>
    </p:spTree>
    <p:extLst>
      <p:ext uri="{BB962C8B-B14F-4D97-AF65-F5344CB8AC3E}">
        <p14:creationId xmlns:p14="http://schemas.microsoft.com/office/powerpoint/2010/main" val="100393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And Huawei, Too!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501" y="1142058"/>
            <a:ext cx="9021434" cy="5220429"/>
          </a:xfrm>
          <a:prstGeom prst="rect">
            <a:avLst/>
          </a:prstGeom>
        </p:spPr>
      </p:pic>
    </p:spTree>
    <p:extLst>
      <p:ext uri="{BB962C8B-B14F-4D97-AF65-F5344CB8AC3E}">
        <p14:creationId xmlns:p14="http://schemas.microsoft.com/office/powerpoint/2010/main" val="737108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Win a War</a:t>
            </a:r>
            <a:endParaRPr lang="en-US" dirty="0"/>
          </a:p>
        </p:txBody>
      </p:sp>
      <p:pic>
        <p:nvPicPr>
          <p:cNvPr id="3" name="Picture 2"/>
          <p:cNvPicPr>
            <a:picLocks noChangeAspect="1"/>
          </p:cNvPicPr>
          <p:nvPr/>
        </p:nvPicPr>
        <p:blipFill>
          <a:blip r:embed="rId2"/>
          <a:stretch>
            <a:fillRect/>
          </a:stretch>
        </p:blipFill>
        <p:spPr>
          <a:xfrm>
            <a:off x="3914775" y="152400"/>
            <a:ext cx="4362450" cy="6553200"/>
          </a:xfrm>
          <a:prstGeom prst="rect">
            <a:avLst/>
          </a:prstGeom>
        </p:spPr>
      </p:pic>
    </p:spTree>
    <p:extLst>
      <p:ext uri="{BB962C8B-B14F-4D97-AF65-F5344CB8AC3E}">
        <p14:creationId xmlns:p14="http://schemas.microsoft.com/office/powerpoint/2010/main" val="126317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NIST Could be The Glue That Binds Public And Private Goals.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994" y="1166165"/>
            <a:ext cx="8697539" cy="5153744"/>
          </a:xfrm>
          <a:prstGeom prst="rect">
            <a:avLst/>
          </a:prstGeom>
        </p:spPr>
      </p:pic>
    </p:spTree>
    <p:extLst>
      <p:ext uri="{BB962C8B-B14F-4D97-AF65-F5344CB8AC3E}">
        <p14:creationId xmlns:p14="http://schemas.microsoft.com/office/powerpoint/2010/main" val="2231509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Securing All Aspects of The Critical Infrastructure.</a:t>
            </a:r>
            <a:endParaRPr lang="en-US" dirty="0"/>
          </a:p>
        </p:txBody>
      </p:sp>
      <p:pic>
        <p:nvPicPr>
          <p:cNvPr id="3" name="Picture 2"/>
          <p:cNvPicPr>
            <a:picLocks noChangeAspect="1"/>
          </p:cNvPicPr>
          <p:nvPr/>
        </p:nvPicPr>
        <p:blipFill>
          <a:blip r:embed="rId2"/>
          <a:stretch>
            <a:fillRect/>
          </a:stretch>
        </p:blipFill>
        <p:spPr>
          <a:xfrm>
            <a:off x="1804121" y="1611600"/>
            <a:ext cx="8639175" cy="4429125"/>
          </a:xfrm>
          <a:prstGeom prst="rect">
            <a:avLst/>
          </a:prstGeom>
        </p:spPr>
      </p:pic>
    </p:spTree>
    <p:extLst>
      <p:ext uri="{BB962C8B-B14F-4D97-AF65-F5344CB8AC3E}">
        <p14:creationId xmlns:p14="http://schemas.microsoft.com/office/powerpoint/2010/main" val="3991505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What Should A New Law Do? Clear The Fog of War!</a:t>
            </a:r>
            <a:endParaRPr lang="en-US" dirty="0"/>
          </a:p>
        </p:txBody>
      </p:sp>
      <p:sp>
        <p:nvSpPr>
          <p:cNvPr id="3" name="Rectangle 2"/>
          <p:cNvSpPr/>
          <p:nvPr/>
        </p:nvSpPr>
        <p:spPr>
          <a:xfrm>
            <a:off x="3103418" y="1674781"/>
            <a:ext cx="6096000" cy="3477875"/>
          </a:xfrm>
          <a:prstGeom prst="rect">
            <a:avLst/>
          </a:prstGeom>
        </p:spPr>
        <p:txBody>
          <a:bodyPr>
            <a:spAutoFit/>
          </a:bodyPr>
          <a:lstStyle/>
          <a:p>
            <a:r>
              <a:rPr lang="en-US" sz="2000" dirty="0" smtClean="0"/>
              <a:t>  Privacy </a:t>
            </a:r>
            <a:r>
              <a:rPr lang="en-US" sz="2000" dirty="0"/>
              <a:t>and cybersecurity should be treated together in an integrated framework approach</a:t>
            </a:r>
            <a:r>
              <a:rPr lang="en-US" sz="2000" dirty="0" smtClean="0"/>
              <a:t>.</a:t>
            </a:r>
          </a:p>
          <a:p>
            <a:pPr>
              <a:buNone/>
            </a:pPr>
            <a:endParaRPr lang="en-US" sz="2000" dirty="0"/>
          </a:p>
          <a:p>
            <a:r>
              <a:rPr lang="en-US" sz="2000" dirty="0" smtClean="0"/>
              <a:t>  Privacy </a:t>
            </a:r>
            <a:r>
              <a:rPr lang="en-US" sz="2000" dirty="0"/>
              <a:t>and security mandates should apply nationwide</a:t>
            </a:r>
            <a:r>
              <a:rPr lang="en-US" sz="2000" dirty="0" smtClean="0"/>
              <a:t>.</a:t>
            </a:r>
          </a:p>
          <a:p>
            <a:pPr>
              <a:buNone/>
            </a:pPr>
            <a:endParaRPr lang="en-US" sz="2000" dirty="0"/>
          </a:p>
          <a:p>
            <a:r>
              <a:rPr lang="en-US" sz="2000" dirty="0" smtClean="0"/>
              <a:t>  They </a:t>
            </a:r>
            <a:r>
              <a:rPr lang="en-US" sz="2000" dirty="0"/>
              <a:t>should apply to all sectors, public and private alike</a:t>
            </a:r>
            <a:r>
              <a:rPr lang="en-US" sz="2000" dirty="0" smtClean="0"/>
              <a:t>.</a:t>
            </a:r>
          </a:p>
          <a:p>
            <a:pPr>
              <a:buNone/>
            </a:pPr>
            <a:endParaRPr lang="en-US" sz="2000" dirty="0"/>
          </a:p>
          <a:p>
            <a:r>
              <a:rPr lang="en-US" sz="2000" dirty="0" smtClean="0"/>
              <a:t>  The </a:t>
            </a:r>
            <a:r>
              <a:rPr lang="en-US" sz="2000" dirty="0"/>
              <a:t>law should preempt the myriad of State laws as to breach notification</a:t>
            </a:r>
          </a:p>
        </p:txBody>
      </p:sp>
    </p:spTree>
    <p:extLst>
      <p:ext uri="{BB962C8B-B14F-4D97-AF65-F5344CB8AC3E}">
        <p14:creationId xmlns:p14="http://schemas.microsoft.com/office/powerpoint/2010/main" val="459526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Should a New Law Do?</a:t>
            </a:r>
            <a:endParaRPr lang="en-US" dirty="0"/>
          </a:p>
        </p:txBody>
      </p:sp>
      <p:sp>
        <p:nvSpPr>
          <p:cNvPr id="3" name="Rectangle 2"/>
          <p:cNvSpPr/>
          <p:nvPr/>
        </p:nvSpPr>
        <p:spPr>
          <a:xfrm>
            <a:off x="2826327" y="1481431"/>
            <a:ext cx="6096000" cy="4832092"/>
          </a:xfrm>
          <a:prstGeom prst="rect">
            <a:avLst/>
          </a:prstGeom>
        </p:spPr>
        <p:txBody>
          <a:bodyPr>
            <a:spAutoFit/>
          </a:bodyPr>
          <a:lstStyle/>
          <a:p>
            <a:r>
              <a:rPr lang="en-US" dirty="0" smtClean="0"/>
              <a:t>  </a:t>
            </a:r>
            <a:r>
              <a:rPr lang="en-US" sz="2000" dirty="0" smtClean="0"/>
              <a:t>Compliance </a:t>
            </a:r>
            <a:r>
              <a:rPr lang="en-US" sz="2000" dirty="0"/>
              <a:t>should be adaptive to </a:t>
            </a:r>
            <a:r>
              <a:rPr lang="en-US" sz="2000" dirty="0" smtClean="0"/>
              <a:t> industry </a:t>
            </a:r>
            <a:r>
              <a:rPr lang="en-US" sz="2000" dirty="0"/>
              <a:t>and sector demands and should allow for cost-effectiveness analysis.</a:t>
            </a:r>
          </a:p>
          <a:p>
            <a:endParaRPr lang="en-US" sz="2000" dirty="0"/>
          </a:p>
          <a:p>
            <a:r>
              <a:rPr lang="en-US" sz="2000" dirty="0" smtClean="0"/>
              <a:t>  In </a:t>
            </a:r>
            <a:r>
              <a:rPr lang="en-US" sz="2000" dirty="0"/>
              <a:t>the private sector, at least, there should be a safe harbor that, at a minimum creates a presumption of compliance</a:t>
            </a:r>
            <a:r>
              <a:rPr lang="en-US" sz="2000" dirty="0" smtClean="0"/>
              <a:t>.</a:t>
            </a:r>
          </a:p>
          <a:p>
            <a:pPr>
              <a:buNone/>
            </a:pPr>
            <a:endParaRPr lang="en-US" sz="2000" dirty="0"/>
          </a:p>
          <a:p>
            <a:r>
              <a:rPr lang="en-US" sz="2000" dirty="0" smtClean="0"/>
              <a:t>  Public/private </a:t>
            </a:r>
            <a:r>
              <a:rPr lang="en-US" sz="2000" dirty="0"/>
              <a:t>partnership should be encouraged beyond just the critical infrastructure</a:t>
            </a:r>
            <a:r>
              <a:rPr lang="en-US" sz="2000" dirty="0" smtClean="0"/>
              <a:t>.</a:t>
            </a:r>
          </a:p>
          <a:p>
            <a:pPr>
              <a:buNone/>
            </a:pPr>
            <a:endParaRPr lang="en-US" sz="2000" dirty="0"/>
          </a:p>
          <a:p>
            <a:r>
              <a:rPr lang="en-US" sz="2000" dirty="0" smtClean="0"/>
              <a:t>  Private </a:t>
            </a:r>
            <a:r>
              <a:rPr lang="en-US" sz="2000" dirty="0"/>
              <a:t>rights of action should be limited to cases of actual economic injury, not mere fear, and to gross negligence.</a:t>
            </a:r>
          </a:p>
          <a:p>
            <a:pPr>
              <a:buNone/>
            </a:pPr>
            <a:endParaRPr lang="en-US" dirty="0"/>
          </a:p>
        </p:txBody>
      </p:sp>
    </p:spTree>
    <p:extLst>
      <p:ext uri="{BB962C8B-B14F-4D97-AF65-F5344CB8AC3E}">
        <p14:creationId xmlns:p14="http://schemas.microsoft.com/office/powerpoint/2010/main" val="3976998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Should a New Law Do?</a:t>
            </a:r>
            <a:endParaRPr lang="en-US" dirty="0"/>
          </a:p>
        </p:txBody>
      </p:sp>
      <p:sp>
        <p:nvSpPr>
          <p:cNvPr id="3" name="Rectangle 2"/>
          <p:cNvSpPr/>
          <p:nvPr/>
        </p:nvSpPr>
        <p:spPr>
          <a:xfrm>
            <a:off x="2624667" y="1610557"/>
            <a:ext cx="6096000" cy="5062924"/>
          </a:xfrm>
          <a:prstGeom prst="rect">
            <a:avLst/>
          </a:prstGeom>
        </p:spPr>
        <p:txBody>
          <a:bodyPr>
            <a:spAutoFit/>
          </a:bodyPr>
          <a:lstStyle/>
          <a:p>
            <a:pPr lvl="1">
              <a:buNone/>
            </a:pPr>
            <a:r>
              <a:rPr lang="en-US" sz="1900" dirty="0"/>
              <a:t>•	The NIST standard should be afforded primacy, but specialist agencies (e.g., SEC, DHHS Office of Civil Rights, FCC) may, by complying with the Administrative Procedure Act augment the federal regulatory regime.</a:t>
            </a:r>
          </a:p>
          <a:p>
            <a:pPr lvl="1">
              <a:buNone/>
            </a:pPr>
            <a:endParaRPr lang="en-US" sz="1900" dirty="0"/>
          </a:p>
          <a:p>
            <a:pPr lvl="1">
              <a:buNone/>
            </a:pPr>
            <a:r>
              <a:rPr lang="en-US" sz="1900" dirty="0"/>
              <a:t>•	Recognizing what has become the status quo, the FTC should be acknowledged in the law to have enforcement primacy in consumer-related matters and its rulemaking and injunctive powers should be augmented.</a:t>
            </a:r>
          </a:p>
          <a:p>
            <a:pPr lvl="1">
              <a:buNone/>
            </a:pPr>
            <a:endParaRPr lang="en-US" sz="1900" dirty="0"/>
          </a:p>
          <a:p>
            <a:pPr lvl="1">
              <a:buNone/>
            </a:pPr>
            <a:r>
              <a:rPr lang="en-US" sz="1900" dirty="0"/>
              <a:t>•	CISA must have primacy in dealing with technical means affecting the critical infrastructure, both physical and information systems.</a:t>
            </a:r>
          </a:p>
          <a:p>
            <a:endParaRPr lang="en-US" sz="1900" dirty="0"/>
          </a:p>
          <a:p>
            <a:pPr>
              <a:buNone/>
            </a:pPr>
            <a:endParaRPr lang="en-US" sz="1900" dirty="0" smtClean="0"/>
          </a:p>
        </p:txBody>
      </p:sp>
    </p:spTree>
    <p:extLst>
      <p:ext uri="{BB962C8B-B14F-4D97-AF65-F5344CB8AC3E}">
        <p14:creationId xmlns:p14="http://schemas.microsoft.com/office/powerpoint/2010/main" val="1094577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Cyber Reality Look Into The Future</a:t>
            </a:r>
            <a:endParaRPr lang="en-US" dirty="0"/>
          </a:p>
        </p:txBody>
      </p:sp>
      <p:sp>
        <p:nvSpPr>
          <p:cNvPr id="4" name="Rectangle 3"/>
          <p:cNvSpPr/>
          <p:nvPr/>
        </p:nvSpPr>
        <p:spPr>
          <a:xfrm>
            <a:off x="3039036" y="1595404"/>
            <a:ext cx="6096000" cy="4539704"/>
          </a:xfrm>
          <a:prstGeom prst="rect">
            <a:avLst/>
          </a:prstGeom>
        </p:spPr>
        <p:txBody>
          <a:bodyPr>
            <a:spAutoFit/>
          </a:bodyPr>
          <a:lstStyle/>
          <a:p>
            <a:pPr marL="0" marR="0">
              <a:spcBef>
                <a:spcPts val="0"/>
              </a:spcBef>
              <a:spcAft>
                <a:spcPts val="0"/>
              </a:spcAft>
            </a:pPr>
            <a:r>
              <a:rPr lang="en-US" sz="1700" dirty="0" smtClean="0">
                <a:latin typeface="Times New Roman" panose="02020603050405020304" pitchFamily="18" charset="0"/>
                <a:ea typeface="Calibri" panose="020F0502020204030204" pitchFamily="34" charset="0"/>
              </a:rPr>
              <a:t>  Senate report </a:t>
            </a:r>
            <a:r>
              <a:rPr lang="en-US" sz="1700" dirty="0">
                <a:latin typeface="Times New Roman" panose="02020603050405020304" pitchFamily="18" charset="0"/>
                <a:ea typeface="Calibri" panose="020F0502020204030204" pitchFamily="34" charset="0"/>
              </a:rPr>
              <a:t>on Russian hacking and election interference </a:t>
            </a:r>
            <a:r>
              <a:rPr lang="en-US" sz="1700" dirty="0" smtClean="0">
                <a:latin typeface="Times New Roman" panose="02020603050405020304" pitchFamily="18" charset="0"/>
                <a:ea typeface="Calibri" panose="020F0502020204030204" pitchFamily="34" charset="0"/>
              </a:rPr>
              <a:t>adds to </a:t>
            </a:r>
            <a:r>
              <a:rPr lang="en-US" sz="1700" dirty="0">
                <a:latin typeface="Times New Roman" panose="02020603050405020304" pitchFamily="18" charset="0"/>
                <a:ea typeface="Calibri" panose="020F0502020204030204" pitchFamily="34" charset="0"/>
              </a:rPr>
              <a:t>news about </a:t>
            </a:r>
            <a:r>
              <a:rPr lang="en-US" sz="1700" dirty="0" smtClean="0">
                <a:latin typeface="Times New Roman" panose="02020603050405020304" pitchFamily="18" charset="0"/>
                <a:ea typeface="Calibri" panose="020F0502020204030204" pitchFamily="34" charset="0"/>
              </a:rPr>
              <a:t>adversaries’ </a:t>
            </a:r>
            <a:r>
              <a:rPr lang="en-US" sz="1700" dirty="0">
                <a:latin typeface="Times New Roman" panose="02020603050405020304" pitchFamily="18" charset="0"/>
                <a:ea typeface="Calibri" panose="020F0502020204030204" pitchFamily="34" charset="0"/>
              </a:rPr>
              <a:t>ability to squat on the electrical grid and other vulnerabilities in the critical infrastructure, health care delivery systems and local </a:t>
            </a:r>
            <a:r>
              <a:rPr lang="en-US" sz="1700" dirty="0" smtClean="0">
                <a:latin typeface="Times New Roman" panose="02020603050405020304" pitchFamily="18" charset="0"/>
                <a:ea typeface="Calibri" panose="020F0502020204030204" pitchFamily="34" charset="0"/>
              </a:rPr>
              <a:t>government. </a:t>
            </a:r>
            <a:r>
              <a:rPr lang="en-US" sz="1700" dirty="0">
                <a:latin typeface="Times New Roman" panose="02020603050405020304" pitchFamily="18" charset="0"/>
                <a:ea typeface="Calibri" panose="020F0502020204030204" pitchFamily="34" charset="0"/>
              </a:rPr>
              <a:t>Resilience is a big issue and government cannot solve the problem alone.  Other recent evidence of Cloud and VPN vulnerabilities</a:t>
            </a:r>
            <a:r>
              <a:rPr lang="en-US" sz="1700" dirty="0" smtClean="0">
                <a:latin typeface="Times New Roman" panose="02020603050405020304" pitchFamily="18" charset="0"/>
                <a:ea typeface="Calibri" panose="020F0502020204030204" pitchFamily="34" charset="0"/>
              </a:rPr>
              <a:t>.</a:t>
            </a:r>
          </a:p>
          <a:p>
            <a:pPr marL="0" marR="0">
              <a:spcBef>
                <a:spcPts val="0"/>
              </a:spcBef>
              <a:spcAft>
                <a:spcPts val="0"/>
              </a:spcAft>
            </a:pPr>
            <a:endParaRPr lang="en-US" sz="1700" dirty="0">
              <a:latin typeface="Times New Roman" panose="02020603050405020304" pitchFamily="18" charset="0"/>
              <a:ea typeface="Calibri" panose="020F0502020204030204" pitchFamily="34" charset="0"/>
            </a:endParaRPr>
          </a:p>
          <a:p>
            <a:pPr marL="0" marR="0">
              <a:spcBef>
                <a:spcPts val="0"/>
              </a:spcBef>
              <a:spcAft>
                <a:spcPts val="0"/>
              </a:spcAft>
            </a:pPr>
            <a:r>
              <a:rPr lang="en-US" sz="1700" dirty="0" smtClean="0">
                <a:latin typeface="Times New Roman" panose="02020603050405020304" pitchFamily="18" charset="0"/>
                <a:ea typeface="Calibri" panose="020F0502020204030204" pitchFamily="34" charset="0"/>
              </a:rPr>
              <a:t>  Problem </a:t>
            </a:r>
            <a:r>
              <a:rPr lang="en-US" sz="1700" dirty="0">
                <a:latin typeface="Times New Roman" panose="02020603050405020304" pitchFamily="18" charset="0"/>
                <a:ea typeface="Calibri" panose="020F0502020204030204" pitchFamily="34" charset="0"/>
              </a:rPr>
              <a:t>of the future is data </a:t>
            </a:r>
            <a:r>
              <a:rPr lang="en-US" sz="1700" dirty="0" smtClean="0">
                <a:latin typeface="Times New Roman" panose="02020603050405020304" pitchFamily="18" charset="0"/>
                <a:ea typeface="Calibri" panose="020F0502020204030204" pitchFamily="34" charset="0"/>
              </a:rPr>
              <a:t>and public opinion manipulation </a:t>
            </a:r>
            <a:r>
              <a:rPr lang="en-US" sz="1700" dirty="0">
                <a:latin typeface="Times New Roman" panose="02020603050405020304" pitchFamily="18" charset="0"/>
                <a:ea typeface="Calibri" panose="020F0502020204030204" pitchFamily="34" charset="0"/>
              </a:rPr>
              <a:t>by </a:t>
            </a:r>
            <a:r>
              <a:rPr lang="en-US" sz="1700" dirty="0" smtClean="0">
                <a:latin typeface="Times New Roman" panose="02020603050405020304" pitchFamily="18" charset="0"/>
                <a:ea typeface="Calibri" panose="020F0502020204030204" pitchFamily="34" charset="0"/>
              </a:rPr>
              <a:t>AI. Phishing </a:t>
            </a:r>
            <a:r>
              <a:rPr lang="en-US" sz="1700" dirty="0">
                <a:latin typeface="Times New Roman" panose="02020603050405020304" pitchFamily="18" charset="0"/>
                <a:ea typeface="Calibri" panose="020F0502020204030204" pitchFamily="34" charset="0"/>
              </a:rPr>
              <a:t>and other social engineering will be increasingly </a:t>
            </a:r>
            <a:r>
              <a:rPr lang="en-US" sz="1700" dirty="0" smtClean="0">
                <a:latin typeface="Times New Roman" panose="02020603050405020304" pitchFamily="18" charset="0"/>
                <a:ea typeface="Calibri" panose="020F0502020204030204" pitchFamily="34" charset="0"/>
              </a:rPr>
              <a:t>automated </a:t>
            </a:r>
            <a:r>
              <a:rPr lang="en-US" sz="1700" dirty="0">
                <a:latin typeface="Times New Roman" panose="02020603050405020304" pitchFamily="18" charset="0"/>
                <a:ea typeface="Calibri" panose="020F0502020204030204" pitchFamily="34" charset="0"/>
              </a:rPr>
              <a:t>and will create huge volume</a:t>
            </a:r>
            <a:r>
              <a:rPr lang="en-US" sz="1700" dirty="0" smtClean="0">
                <a:latin typeface="Times New Roman" panose="02020603050405020304" pitchFamily="18" charset="0"/>
                <a:ea typeface="Calibri" panose="020F0502020204030204" pitchFamily="34" charset="0"/>
              </a:rPr>
              <a:t>.</a:t>
            </a:r>
          </a:p>
          <a:p>
            <a:pPr marL="0" marR="0">
              <a:spcBef>
                <a:spcPts val="0"/>
              </a:spcBef>
              <a:spcAft>
                <a:spcPts val="0"/>
              </a:spcAft>
            </a:pPr>
            <a:endParaRPr lang="en-US" sz="1700" dirty="0">
              <a:latin typeface="Times New Roman" panose="02020603050405020304" pitchFamily="18" charset="0"/>
              <a:ea typeface="Calibri" panose="020F0502020204030204" pitchFamily="34" charset="0"/>
            </a:endParaRPr>
          </a:p>
          <a:p>
            <a:pPr marL="0" marR="0">
              <a:spcBef>
                <a:spcPts val="0"/>
              </a:spcBef>
              <a:spcAft>
                <a:spcPts val="0"/>
              </a:spcAft>
            </a:pPr>
            <a:r>
              <a:rPr lang="en-US" sz="1700" dirty="0" smtClean="0">
                <a:latin typeface="Times New Roman" panose="02020603050405020304" pitchFamily="18" charset="0"/>
                <a:ea typeface="Calibri" panose="020F0502020204030204" pitchFamily="34" charset="0"/>
              </a:rPr>
              <a:t>  Companies </a:t>
            </a:r>
            <a:r>
              <a:rPr lang="en-US" sz="1700" dirty="0">
                <a:latin typeface="Times New Roman" panose="02020603050405020304" pitchFamily="18" charset="0"/>
                <a:ea typeface="Calibri" panose="020F0502020204030204" pitchFamily="34" charset="0"/>
              </a:rPr>
              <a:t>could pool their threat data and have larger database than state sponsored hackers</a:t>
            </a:r>
            <a:r>
              <a:rPr lang="en-US" sz="1700" dirty="0" smtClean="0">
                <a:latin typeface="Times New Roman" panose="02020603050405020304" pitchFamily="18" charset="0"/>
                <a:ea typeface="Calibri" panose="020F0502020204030204" pitchFamily="34" charset="0"/>
              </a:rPr>
              <a:t>. Private interests can supplement government on vulnerabilities like “</a:t>
            </a:r>
            <a:r>
              <a:rPr lang="en-US" sz="1700" dirty="0" err="1" smtClean="0">
                <a:latin typeface="Times New Roman" panose="02020603050405020304" pitchFamily="18" charset="0"/>
                <a:ea typeface="Calibri" panose="020F0502020204030204" pitchFamily="34" charset="0"/>
              </a:rPr>
              <a:t>BlueKeep</a:t>
            </a:r>
            <a:r>
              <a:rPr lang="en-US" sz="1700" dirty="0" smtClean="0">
                <a:latin typeface="Times New Roman" panose="02020603050405020304" pitchFamily="18" charset="0"/>
                <a:ea typeface="Calibri" panose="020F0502020204030204" pitchFamily="34" charset="0"/>
              </a:rPr>
              <a:t>.” We don’t need more </a:t>
            </a:r>
            <a:r>
              <a:rPr lang="en-US" sz="1700" dirty="0" err="1" smtClean="0">
                <a:latin typeface="Times New Roman" panose="02020603050405020304" pitchFamily="18" charset="0"/>
                <a:ea typeface="Calibri" panose="020F0502020204030204" pitchFamily="34" charset="0"/>
              </a:rPr>
              <a:t>WannaCry</a:t>
            </a:r>
            <a:r>
              <a:rPr lang="en-US" sz="1700" dirty="0" smtClean="0">
                <a:latin typeface="Times New Roman" panose="02020603050405020304" pitchFamily="18" charset="0"/>
                <a:ea typeface="Calibri" panose="020F0502020204030204" pitchFamily="34" charset="0"/>
              </a:rPr>
              <a:t> or </a:t>
            </a:r>
            <a:r>
              <a:rPr lang="en-US" sz="1700" dirty="0" err="1" smtClean="0">
                <a:latin typeface="Times New Roman" panose="02020603050405020304" pitchFamily="18" charset="0"/>
                <a:ea typeface="Calibri" panose="020F0502020204030204" pitchFamily="34" charset="0"/>
              </a:rPr>
              <a:t>NotPetya</a:t>
            </a:r>
            <a:r>
              <a:rPr lang="en-US" sz="1700" dirty="0" smtClean="0">
                <a:latin typeface="Times New Roman" panose="02020603050405020304" pitchFamily="18" charset="0"/>
                <a:ea typeface="Calibri" panose="020F0502020204030204" pitchFamily="34" charset="0"/>
              </a:rPr>
              <a:t>.</a:t>
            </a:r>
          </a:p>
          <a:p>
            <a:pPr marL="0" marR="0">
              <a:spcBef>
                <a:spcPts val="0"/>
              </a:spcBef>
              <a:spcAft>
                <a:spcPts val="0"/>
              </a:spcAft>
            </a:pPr>
            <a:endParaRPr lang="en-US" sz="17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1700" dirty="0" smtClean="0">
                <a:latin typeface="Times New Roman" panose="02020603050405020304" pitchFamily="18" charset="0"/>
                <a:ea typeface="Calibri" panose="020F0502020204030204" pitchFamily="34" charset="0"/>
              </a:rPr>
              <a:t>  And the “back door” demands of law enforcement will persist.</a:t>
            </a:r>
            <a:endParaRPr lang="en-US" sz="17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37387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43" y="1540693"/>
            <a:ext cx="10363200" cy="565982"/>
          </a:xfrm>
        </p:spPr>
        <p:txBody>
          <a:bodyPr/>
          <a:lstStyle/>
          <a:p>
            <a:pPr algn="ctr"/>
            <a:r>
              <a:rPr lang="en-US" dirty="0" smtClean="0"/>
              <a:t>Our system of cyber-security and privacy management and defense should be national in scope. It should be consistent and it should be more cooperative than adversarial, though best practices should be defined and enforced sensibly (and compliance not only encouraged but rewarded. </a:t>
            </a:r>
            <a:br>
              <a:rPr lang="en-US" dirty="0" smtClean="0"/>
            </a:br>
            <a:r>
              <a:rPr lang="en-US" dirty="0"/>
              <a:t/>
            </a:r>
            <a:br>
              <a:rPr lang="en-US" dirty="0"/>
            </a:br>
            <a:r>
              <a:rPr lang="en-US" dirty="0" smtClean="0"/>
              <a:t>The public/private Manhattan Project “triad” must be restored.</a:t>
            </a:r>
            <a:br>
              <a:rPr lang="en-US" dirty="0" smtClean="0"/>
            </a:br>
            <a:r>
              <a:rPr lang="en-US" dirty="0"/>
              <a:t/>
            </a:r>
            <a:br>
              <a:rPr lang="en-US" dirty="0"/>
            </a:br>
            <a:endParaRPr lang="en-US" dirty="0"/>
          </a:p>
        </p:txBody>
      </p:sp>
    </p:spTree>
    <p:extLst>
      <p:ext uri="{BB962C8B-B14F-4D97-AF65-F5344CB8AC3E}">
        <p14:creationId xmlns:p14="http://schemas.microsoft.com/office/powerpoint/2010/main" val="185433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Every State and U.S. Territory Has Breach Notification Law of its Own, and an Increasing Number Have Data </a:t>
            </a:r>
            <a:r>
              <a:rPr lang="en-US" dirty="0" smtClean="0"/>
              <a:t>Privacy Laws</a:t>
            </a:r>
            <a:r>
              <a:rPr lang="en-US" dirty="0" smtClean="0"/>
              <a:t>. They Present a Hodgepodge of Contradictions.</a:t>
            </a:r>
            <a:br>
              <a:rPr lang="en-US" dirty="0" smtClean="0"/>
            </a:br>
            <a:endParaRPr lang="en-US" dirty="0"/>
          </a:p>
        </p:txBody>
      </p:sp>
      <p:sp>
        <p:nvSpPr>
          <p:cNvPr id="5" name="Rectangle 4"/>
          <p:cNvSpPr/>
          <p:nvPr/>
        </p:nvSpPr>
        <p:spPr>
          <a:xfrm>
            <a:off x="3048000" y="1720840"/>
            <a:ext cx="6096000" cy="3847207"/>
          </a:xfrm>
          <a:prstGeom prst="rect">
            <a:avLst/>
          </a:prstGeom>
        </p:spPr>
        <p:txBody>
          <a:bodyPr>
            <a:spAutoFit/>
          </a:bodyPr>
          <a:lstStyle/>
          <a:p>
            <a:endParaRPr lang="en-US" dirty="0"/>
          </a:p>
          <a:p>
            <a:pPr>
              <a:buNone/>
            </a:pPr>
            <a:r>
              <a:rPr lang="en-US" sz="2000" dirty="0"/>
              <a:t>• Differing and confusing definitions of covered entities</a:t>
            </a:r>
            <a:r>
              <a:rPr lang="en-US" sz="2000" dirty="0" smtClean="0"/>
              <a:t>;</a:t>
            </a:r>
          </a:p>
          <a:p>
            <a:endParaRPr lang="en-US" sz="2000" dirty="0"/>
          </a:p>
          <a:p>
            <a:pPr>
              <a:buNone/>
            </a:pPr>
            <a:r>
              <a:rPr lang="en-US" sz="2000" dirty="0"/>
              <a:t>• Varying requirements for third parties that maintain PII</a:t>
            </a:r>
            <a:r>
              <a:rPr lang="en-US" sz="2000" dirty="0" smtClean="0"/>
              <a:t>;</a:t>
            </a:r>
          </a:p>
          <a:p>
            <a:endParaRPr lang="en-US" sz="2000" dirty="0"/>
          </a:p>
          <a:p>
            <a:pPr>
              <a:buNone/>
            </a:pPr>
            <a:r>
              <a:rPr lang="en-US" sz="2000" dirty="0"/>
              <a:t>• Disparate definitions of what constitutes a reportable </a:t>
            </a:r>
            <a:r>
              <a:rPr lang="en-US" sz="2000" dirty="0" smtClean="0"/>
              <a:t>breach</a:t>
            </a:r>
            <a:r>
              <a:rPr lang="en-US" sz="2000" dirty="0" smtClean="0"/>
              <a:t>;</a:t>
            </a:r>
          </a:p>
          <a:p>
            <a:endParaRPr lang="en-US" sz="2000" dirty="0"/>
          </a:p>
          <a:p>
            <a:pPr>
              <a:buNone/>
            </a:pPr>
            <a:r>
              <a:rPr lang="en-US" sz="2000" dirty="0"/>
              <a:t>• Widely varying procedures regarding notices and timing in the case of a breach;</a:t>
            </a:r>
          </a:p>
        </p:txBody>
      </p:sp>
    </p:spTree>
    <p:extLst>
      <p:ext uri="{BB962C8B-B14F-4D97-AF65-F5344CB8AC3E}">
        <p14:creationId xmlns:p14="http://schemas.microsoft.com/office/powerpoint/2010/main" val="3522487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Every State and U.S. Territory Has Breach Notification Law of its Own, and an Increasing Number Have Data Privacies Laws. They Present a Hodgepodge of Contradictions.</a:t>
            </a:r>
            <a:br>
              <a:rPr lang="en-US" dirty="0"/>
            </a:br>
            <a:endParaRPr lang="en-US" dirty="0"/>
          </a:p>
        </p:txBody>
      </p:sp>
      <p:sp>
        <p:nvSpPr>
          <p:cNvPr id="3" name="Rectangle 2"/>
          <p:cNvSpPr/>
          <p:nvPr/>
        </p:nvSpPr>
        <p:spPr>
          <a:xfrm>
            <a:off x="3110240" y="1954457"/>
            <a:ext cx="6096000" cy="4093428"/>
          </a:xfrm>
          <a:prstGeom prst="rect">
            <a:avLst/>
          </a:prstGeom>
        </p:spPr>
        <p:txBody>
          <a:bodyPr>
            <a:spAutoFit/>
          </a:bodyPr>
          <a:lstStyle/>
          <a:p>
            <a:pPr>
              <a:buNone/>
            </a:pPr>
            <a:r>
              <a:rPr lang="en-US" sz="2000" dirty="0"/>
              <a:t>• Inconsistent availability and extent of exemptions and safe harbors, </a:t>
            </a:r>
            <a:r>
              <a:rPr lang="en-US" sz="2000" i="1" dirty="0"/>
              <a:t>e.g., </a:t>
            </a:r>
            <a:r>
              <a:rPr lang="en-US" sz="2000" dirty="0"/>
              <a:t>for encryption, good-faith receipt of protected information, credit for </a:t>
            </a:r>
            <a:r>
              <a:rPr lang="en-US" sz="2000" dirty="0" smtClean="0"/>
              <a:t>compliance; </a:t>
            </a:r>
          </a:p>
          <a:p>
            <a:pPr>
              <a:buNone/>
            </a:pPr>
            <a:endParaRPr lang="en-US" sz="2000" dirty="0"/>
          </a:p>
          <a:p>
            <a:pPr>
              <a:buNone/>
            </a:pPr>
            <a:r>
              <a:rPr lang="en-US" sz="2000" dirty="0"/>
              <a:t>• Varying methods of enforcement, </a:t>
            </a:r>
            <a:r>
              <a:rPr lang="en-US" sz="2000" i="1" dirty="0"/>
              <a:t>e.g</a:t>
            </a:r>
            <a:r>
              <a:rPr lang="en-US" sz="2000" dirty="0"/>
              <a:t>., attorneys general, regulatory bodies, private rights of action</a:t>
            </a:r>
            <a:r>
              <a:rPr lang="en-US" sz="2000" dirty="0" smtClean="0"/>
              <a:t>;</a:t>
            </a:r>
          </a:p>
          <a:p>
            <a:pPr>
              <a:buNone/>
            </a:pPr>
            <a:endParaRPr lang="en-US" sz="2000" dirty="0"/>
          </a:p>
          <a:p>
            <a:pPr>
              <a:buNone/>
            </a:pPr>
            <a:r>
              <a:rPr lang="en-US" sz="2000" dirty="0"/>
              <a:t>• Irrationally differing penalties and required remedies; </a:t>
            </a:r>
            <a:r>
              <a:rPr lang="en-US" sz="2000" dirty="0" smtClean="0"/>
              <a:t> </a:t>
            </a:r>
          </a:p>
          <a:p>
            <a:pPr>
              <a:buNone/>
            </a:pPr>
            <a:endParaRPr lang="en-US" sz="2000" dirty="0"/>
          </a:p>
          <a:p>
            <a:pPr>
              <a:buNone/>
            </a:pPr>
            <a:r>
              <a:rPr lang="en-US" sz="2000" dirty="0"/>
              <a:t>• Uncertain rights and remedies for injured persons and litigants.</a:t>
            </a:r>
          </a:p>
        </p:txBody>
      </p:sp>
    </p:spTree>
    <p:extLst>
      <p:ext uri="{BB962C8B-B14F-4D97-AF65-F5344CB8AC3E}">
        <p14:creationId xmlns:p14="http://schemas.microsoft.com/office/powerpoint/2010/main" val="160888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GDPR Has Become the Prototype</a:t>
            </a:r>
            <a:endParaRPr lang="en-US" dirty="0"/>
          </a:p>
        </p:txBody>
      </p:sp>
      <p:pic>
        <p:nvPicPr>
          <p:cNvPr id="3" name="Picture 2"/>
          <p:cNvPicPr>
            <a:picLocks noChangeAspect="1"/>
          </p:cNvPicPr>
          <p:nvPr/>
        </p:nvPicPr>
        <p:blipFill>
          <a:blip r:embed="rId2"/>
          <a:stretch>
            <a:fillRect/>
          </a:stretch>
        </p:blipFill>
        <p:spPr>
          <a:xfrm>
            <a:off x="3824287" y="1362075"/>
            <a:ext cx="4543425" cy="4133850"/>
          </a:xfrm>
          <a:prstGeom prst="rect">
            <a:avLst/>
          </a:prstGeom>
        </p:spPr>
      </p:pic>
    </p:spTree>
    <p:extLst>
      <p:ext uri="{BB962C8B-B14F-4D97-AF65-F5344CB8AC3E}">
        <p14:creationId xmlns:p14="http://schemas.microsoft.com/office/powerpoint/2010/main" val="106683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California First to Follow GDPR And Leader Among States.</a:t>
            </a:r>
            <a:endParaRPr lang="en-US" dirty="0"/>
          </a:p>
        </p:txBody>
      </p:sp>
      <p:pic>
        <p:nvPicPr>
          <p:cNvPr id="7" name="Picture 6"/>
          <p:cNvPicPr>
            <a:picLocks noChangeAspect="1"/>
          </p:cNvPicPr>
          <p:nvPr/>
        </p:nvPicPr>
        <p:blipFill>
          <a:blip r:embed="rId2"/>
          <a:stretch>
            <a:fillRect/>
          </a:stretch>
        </p:blipFill>
        <p:spPr>
          <a:xfrm>
            <a:off x="3681412" y="1638300"/>
            <a:ext cx="4829175" cy="3581400"/>
          </a:xfrm>
          <a:prstGeom prst="rect">
            <a:avLst/>
          </a:prstGeom>
        </p:spPr>
      </p:pic>
    </p:spTree>
    <p:extLst>
      <p:ext uri="{BB962C8B-B14F-4D97-AF65-F5344CB8AC3E}">
        <p14:creationId xmlns:p14="http://schemas.microsoft.com/office/powerpoint/2010/main" val="540699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Illinois Sees a Different Burr Under The Saddle.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047" y="1476102"/>
            <a:ext cx="6839905" cy="3905795"/>
          </a:xfrm>
          <a:prstGeom prst="rect">
            <a:avLst/>
          </a:prstGeom>
        </p:spPr>
      </p:pic>
    </p:spTree>
    <p:extLst>
      <p:ext uri="{BB962C8B-B14F-4D97-AF65-F5344CB8AC3E}">
        <p14:creationId xmlns:p14="http://schemas.microsoft.com/office/powerpoint/2010/main" val="4277426243"/>
      </p:ext>
    </p:extLst>
  </p:cSld>
  <p:clrMapOvr>
    <a:masterClrMapping/>
  </p:clrMapOvr>
</p:sld>
</file>

<file path=ppt/theme/theme1.xml><?xml version="1.0" encoding="utf-8"?>
<a:theme xmlns:a="http://schemas.openxmlformats.org/drawingml/2006/main" name="Blank">
  <a:themeElements>
    <a:clrScheme name="Custom 16">
      <a:dk1>
        <a:srgbClr val="25435A"/>
      </a:dk1>
      <a:lt1>
        <a:srgbClr val="FFFFFF"/>
      </a:lt1>
      <a:dk2>
        <a:srgbClr val="595959"/>
      </a:dk2>
      <a:lt2>
        <a:srgbClr val="808080"/>
      </a:lt2>
      <a:accent1>
        <a:srgbClr val="41748D"/>
      </a:accent1>
      <a:accent2>
        <a:srgbClr val="EC9F21"/>
      </a:accent2>
      <a:accent3>
        <a:srgbClr val="329ECE"/>
      </a:accent3>
      <a:accent4>
        <a:srgbClr val="D9D9D9"/>
      </a:accent4>
      <a:accent5>
        <a:srgbClr val="1E4C62"/>
      </a:accent5>
      <a:accent6>
        <a:srgbClr val="CC4C03"/>
      </a:accent6>
      <a:hlink>
        <a:srgbClr val="0099FF"/>
      </a:hlink>
      <a:folHlink>
        <a:srgbClr val="99CC00"/>
      </a:folHlink>
    </a:clrScheme>
    <a:fontScheme name="Custom 1">
      <a:majorFont>
        <a:latin typeface="Calibri"/>
        <a:ea typeface="ＭＳ Ｐゴシック"/>
        <a:cs typeface="Geneva"/>
      </a:majorFont>
      <a:minorFont>
        <a:latin typeface="Calibri"/>
        <a:ea typeface="ＭＳ Ｐゴシック"/>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1748D"/>
        </a:solidFill>
        <a:ln>
          <a:noFill/>
        </a:ln>
        <a:effectLst/>
        <a:ex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None/>
          <a:tabLst/>
          <a:defRPr kumimoji="0" sz="3600" b="0" i="0" u="none" strike="noStrike" cap="none" normalizeH="0" baseline="0" dirty="0" err="1" smtClean="0">
            <a:ln>
              <a:noFill/>
            </a:ln>
            <a:solidFill>
              <a:schemeClr val="bg1"/>
            </a:solidFill>
            <a:effectLst/>
            <a:latin typeface="+mn-lt"/>
            <a:ea typeface="ＭＳ Ｐゴシック" charset="0"/>
            <a:cs typeface="Geneva" charset="0"/>
          </a:defRPr>
        </a:defPPr>
      </a:lstStyle>
    </a:spDef>
    <a:lnDef>
      <a:spPr bwMode="auto">
        <a:noFill/>
        <a:ln w="9525"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a:lstStyle/>
    </a:lnDef>
    <a:txDef>
      <a:spPr>
        <a:noFill/>
        <a:ln>
          <a:noFill/>
        </a:ln>
      </a:spPr>
      <a:bodyPr wrap="none" rtlCol="0">
        <a:spAutoFit/>
      </a:bodyPr>
      <a:lstStyle>
        <a:defPPr>
          <a:buNone/>
          <a:defRPr sz="2000" dirty="0" smtClean="0">
            <a:solidFill>
              <a:srgbClr val="595959"/>
            </a:solidFill>
            <a:latin typeface="Calibri" pitchFamily="34" charset="0"/>
            <a:cs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idescreen-blank.potx" id="{D1026D73-C5CE-4868-A5CD-1E80F96A6B06}" vid="{740711CE-5F43-4F7D-AC5C-EB9E3842CDF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1644</Words>
  <Application>Microsoft Office PowerPoint</Application>
  <PresentationFormat>Widescreen</PresentationFormat>
  <Paragraphs>131</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2019-08-13T20:24:00Z</dcterms:created>
  <dcterms:modified xsi:type="dcterms:W3CDTF">2019-08-13T20:24:00Z</dcterms:modified>
</cp:coreProperties>
</file>